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photoAlbum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59994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516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6805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852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0419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9644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4687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453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3323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6823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49975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591FD-D8C4-4DAE-A4F9-D680C7874219}" type="datetimeFigureOut">
              <a:rPr lang="tr-TR" smtClean="0"/>
              <a:t>25.11.2015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C9C43-29E8-4205-A55E-EC648199A46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428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içecekler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1826891" y="2132856"/>
            <a:ext cx="549022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İÇECEKLER</a:t>
            </a:r>
            <a:endParaRPr lang="tr-TR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089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umeyye\Desktop\İçecekler\te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72000" y="-9645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ÇAY</a:t>
            </a:r>
            <a:endParaRPr lang="tr-TR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66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umeyye\Desktop\İçecekler\turk-kahvesi-yemekten-son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499992" y="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5400" dirty="0" smtClean="0">
                <a:solidFill>
                  <a:schemeClr val="bg2">
                    <a:lumMod val="90000"/>
                  </a:schemeClr>
                </a:solidFill>
              </a:rPr>
              <a:t>TÜRK KAHVESİ</a:t>
            </a:r>
            <a:endParaRPr lang="tr-TR" sz="5400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27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meyye\Desktop\İçecekler\10056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35496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</a:t>
            </a:r>
            <a:endParaRPr lang="tr-TR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umeyye\Desktop\İçecekler\754479_det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583264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607496" y="553456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KOLA</a:t>
            </a:r>
            <a:endParaRPr lang="tr-TR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76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umeyye\Desktop\İçecekler\ayra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6350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72000" y="5572289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AYRAN</a:t>
            </a:r>
            <a:endParaRPr lang="tr-TR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75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umeyye\Desktop\İçecekler\kah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87475"/>
            <a:ext cx="53625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72000" y="5572289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KAHVE</a:t>
            </a:r>
            <a:endParaRPr lang="tr-TR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4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umeyye\Desktop\İçecekler\limona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5472607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72000" y="5572289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LİMONATA</a:t>
            </a:r>
            <a:endParaRPr lang="tr-TR" sz="7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1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umeyye\Desktop\İçecekler\maden-suyu-2904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5328592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607496" y="5733256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MADEN SUYU</a:t>
            </a:r>
            <a:endParaRPr lang="tr-TR" sz="6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74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umeyye\Desktop\İçecekler\meyve-suy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50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98509" y="5842337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MEYVE SUYU</a:t>
            </a:r>
            <a:endParaRPr lang="tr-TR" sz="6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51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umeyye\Desktop\İçecekler\sut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3"/>
          <p:cNvSpPr txBox="1"/>
          <p:nvPr/>
        </p:nvSpPr>
        <p:spPr>
          <a:xfrm>
            <a:off x="4572000" y="5572289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tr-TR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SÜT</a:t>
            </a:r>
            <a:endParaRPr lang="tr-TR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0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</Words>
  <Application>Microsoft Office PowerPoint</Application>
  <PresentationFormat>Ekran Gösterisi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Progressive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sumeyye</dc:creator>
  <cp:lastModifiedBy>sumeyye</cp:lastModifiedBy>
  <cp:revision>6</cp:revision>
  <dcterms:created xsi:type="dcterms:W3CDTF">2015-11-25T17:13:14Z</dcterms:created>
  <dcterms:modified xsi:type="dcterms:W3CDTF">2015-11-25T18:52:20Z</dcterms:modified>
</cp:coreProperties>
</file>