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photoAlbum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99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16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805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526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19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446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687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53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23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823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975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591FD-D8C4-4DAE-A4F9-D680C7874219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C9C43-29E8-4205-A55E-EC648199A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289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içecekler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Dikdörtgen 3"/>
          <p:cNvSpPr/>
          <p:nvPr/>
        </p:nvSpPr>
        <p:spPr>
          <a:xfrm>
            <a:off x="1826891" y="2132856"/>
            <a:ext cx="549022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9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İÇECEKLER</a:t>
            </a:r>
            <a:endParaRPr lang="tr-TR" sz="9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089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umeyye\Desktop\İçecekler\te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72000" y="-9645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ÇAY</a:t>
            </a:r>
            <a:endParaRPr lang="tr-TR" sz="8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umeyye\Desktop\İçecekler\turk-kahvesi-yemekten-son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499992" y="0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5400" dirty="0" smtClean="0">
                <a:solidFill>
                  <a:schemeClr val="bg2">
                    <a:lumMod val="90000"/>
                  </a:schemeClr>
                </a:solidFill>
              </a:rPr>
              <a:t>TÜRK KAHVESİ</a:t>
            </a:r>
            <a:endParaRPr lang="tr-TR" sz="54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27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umeyye\Desktop\İçecekler\10056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35496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</a:t>
            </a:r>
            <a:endParaRPr lang="tr-TR" sz="8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2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umeyye\Desktop\İçecekler\754479_det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5832648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607496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KOLA</a:t>
            </a:r>
            <a:endParaRPr lang="tr-TR" sz="8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7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umeyye\Desktop\İçecekler\ayra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350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72000" y="5572289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AYRAN</a:t>
            </a:r>
            <a:endParaRPr lang="tr-TR" sz="8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75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umeyye\Desktop\İçecekler\kah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87475"/>
            <a:ext cx="53625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72000" y="5572289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KAHVE</a:t>
            </a:r>
            <a:endParaRPr lang="tr-TR" sz="8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4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umeyye\Desktop\İçecekler\limona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6632"/>
            <a:ext cx="5472607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72000" y="5572289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7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LİMONATA</a:t>
            </a:r>
            <a:endParaRPr lang="tr-TR" sz="7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15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umeyye\Desktop\İçecekler\maden-suyu-2904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5328592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607496" y="5733256"/>
            <a:ext cx="45365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6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MADEN SUYU</a:t>
            </a:r>
            <a:endParaRPr lang="tr-TR" sz="6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4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umeyye\Desktop\İçecekler\meyve-suy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5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98509" y="5842337"/>
            <a:ext cx="45365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6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MEYVE SUYU</a:t>
            </a:r>
            <a:endParaRPr lang="tr-TR" sz="6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51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umeyye\Desktop\İçecekler\sut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72000" y="5572289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SÜT</a:t>
            </a:r>
            <a:endParaRPr lang="tr-TR" sz="8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06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14</Words>
  <Application>Microsoft Office PowerPoint</Application>
  <PresentationFormat>Ekran Gösterisi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sumeyye</dc:creator>
  <cp:lastModifiedBy>sumeyye</cp:lastModifiedBy>
  <cp:revision>6</cp:revision>
  <dcterms:created xsi:type="dcterms:W3CDTF">2015-11-25T17:13:14Z</dcterms:created>
  <dcterms:modified xsi:type="dcterms:W3CDTF">2015-11-25T18:52:20Z</dcterms:modified>
</cp:coreProperties>
</file>