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8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26" autoAdjust="0"/>
    <p:restoredTop sz="94660"/>
  </p:normalViewPr>
  <p:slideViewPr>
    <p:cSldViewPr>
      <p:cViewPr>
        <p:scale>
          <a:sx n="44" d="100"/>
          <a:sy n="44" d="100"/>
        </p:scale>
        <p:origin x="-2478" y="-31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CD87F5-D440-4B57-94E6-D71267449BC5}" type="datetimeFigureOut">
              <a:rPr lang="en-US" smtClean="0"/>
              <a:t>22-Oct-13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5DF172-6D99-482D-8A48-F9B86697A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982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5DF172-6D99-482D-8A48-F9B86697A9D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027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5DF172-6D99-482D-8A48-F9B86697A9D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027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22-Oct-13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22-Oct-13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22-Oct-13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22-Oct-13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22-Oct-13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22-Oct-13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22-Oct-13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22-Oct-13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22-Oct-13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22-Oct-13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22-Oct-13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22-Oct-13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R\Desktop\Feelings-And-Emotions-Worksheet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442"/>
          <a:stretch/>
        </p:blipFill>
        <p:spPr bwMode="auto">
          <a:xfrm>
            <a:off x="152010" y="202680"/>
            <a:ext cx="6705989" cy="8941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ounded Rectangular Callout 1"/>
          <p:cNvSpPr/>
          <p:nvPr/>
        </p:nvSpPr>
        <p:spPr>
          <a:xfrm>
            <a:off x="-76396" y="-838200"/>
            <a:ext cx="3581400" cy="1981200"/>
          </a:xfrm>
          <a:prstGeom prst="wedgeRoundRectCallout">
            <a:avLst>
              <a:gd name="adj1" fmla="val -4255"/>
              <a:gd name="adj2" fmla="val 90940"/>
              <a:gd name="adj3" fmla="val 16667"/>
            </a:avLst>
          </a:prstGeom>
          <a:solidFill>
            <a:srgbClr val="FFD85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MERHABA</a:t>
            </a:r>
          </a:p>
          <a:p>
            <a:pPr algn="ctr"/>
            <a:r>
              <a:rPr lang="en-US" sz="3600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BENİM ADIM ALİ</a:t>
            </a:r>
            <a:endParaRPr lang="en-US" sz="36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973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R\Desktop\Feelings-And-Emotions-Worksheet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023" t="35619" r="20687" b="35214"/>
          <a:stretch/>
        </p:blipFill>
        <p:spPr bwMode="auto">
          <a:xfrm>
            <a:off x="24882" y="76200"/>
            <a:ext cx="6833118" cy="7744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882" y="7880424"/>
            <a:ext cx="68331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Ben </a:t>
            </a:r>
            <a:r>
              <a:rPr lang="en-US" sz="5400" b="1" dirty="0" err="1" smtClean="0">
                <a:solidFill>
                  <a:srgbClr val="C00000"/>
                </a:solidFill>
              </a:rPr>
              <a:t>iyi</a:t>
            </a:r>
            <a:r>
              <a:rPr lang="en-US" sz="5400" dirty="0" err="1" smtClean="0"/>
              <a:t>yim</a:t>
            </a:r>
            <a:r>
              <a:rPr lang="en-US" sz="5400" dirty="0" smtClean="0"/>
              <a:t>.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4084912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R\Desktop\Feelings-And-Emotions-Worksheet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979" t="35416" r="2731" b="35416"/>
          <a:stretch/>
        </p:blipFill>
        <p:spPr bwMode="auto">
          <a:xfrm>
            <a:off x="24882" y="76200"/>
            <a:ext cx="6833118" cy="7744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882" y="7880424"/>
            <a:ext cx="68331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Ben </a:t>
            </a:r>
            <a:r>
              <a:rPr lang="en-US" sz="5400" b="1" dirty="0" err="1" smtClean="0">
                <a:solidFill>
                  <a:srgbClr val="C00000"/>
                </a:solidFill>
              </a:rPr>
              <a:t>mutlu</a:t>
            </a:r>
            <a:r>
              <a:rPr lang="en-US" sz="5400" dirty="0" err="1" smtClean="0"/>
              <a:t>yum</a:t>
            </a:r>
            <a:r>
              <a:rPr lang="en-US" sz="5400" dirty="0" smtClean="0"/>
              <a:t>.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421373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R\Desktop\Feelings-And-Emotions-Worksheet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385" t="68339" r="20325" b="2493"/>
          <a:stretch/>
        </p:blipFill>
        <p:spPr bwMode="auto">
          <a:xfrm>
            <a:off x="24882" y="76200"/>
            <a:ext cx="6833118" cy="7744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882" y="7880424"/>
            <a:ext cx="68331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Ben </a:t>
            </a:r>
            <a:r>
              <a:rPr lang="en-US" sz="5400" b="1" dirty="0" err="1" smtClean="0">
                <a:solidFill>
                  <a:srgbClr val="C00000"/>
                </a:solidFill>
              </a:rPr>
              <a:t>düşünceli</a:t>
            </a:r>
            <a:r>
              <a:rPr lang="en-US" sz="5400" dirty="0" err="1" smtClean="0"/>
              <a:t>yim</a:t>
            </a:r>
            <a:r>
              <a:rPr lang="en-US" sz="5400" dirty="0" smtClean="0"/>
              <a:t>.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130328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R\Desktop\Feelings-And-Emotions-Worksheet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472" t="3568" r="2238" b="67264"/>
          <a:stretch/>
        </p:blipFill>
        <p:spPr bwMode="auto">
          <a:xfrm>
            <a:off x="24882" y="76200"/>
            <a:ext cx="6833118" cy="7744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882" y="7880424"/>
            <a:ext cx="68331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Ben </a:t>
            </a:r>
            <a:r>
              <a:rPr lang="en-US" sz="5400" b="1" dirty="0" err="1" smtClean="0">
                <a:solidFill>
                  <a:srgbClr val="C00000"/>
                </a:solidFill>
              </a:rPr>
              <a:t>sinirli</a:t>
            </a:r>
            <a:r>
              <a:rPr lang="en-US" sz="5400" dirty="0" err="1" smtClean="0"/>
              <a:t>yim</a:t>
            </a:r>
            <a:r>
              <a:rPr lang="en-US" sz="5400" dirty="0" smtClean="0"/>
              <a:t>.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28891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882" y="7880424"/>
            <a:ext cx="68331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Ben </a:t>
            </a:r>
            <a:r>
              <a:rPr lang="en-US" sz="5400" b="1" dirty="0" err="1" smtClean="0">
                <a:solidFill>
                  <a:srgbClr val="C00000"/>
                </a:solidFill>
              </a:rPr>
              <a:t>hasta</a:t>
            </a:r>
            <a:r>
              <a:rPr lang="en-US" sz="5400" dirty="0" err="1" smtClean="0"/>
              <a:t>yım</a:t>
            </a:r>
            <a:r>
              <a:rPr lang="en-US" sz="5400" dirty="0" smtClean="0"/>
              <a:t>.</a:t>
            </a:r>
            <a:endParaRPr lang="en-US" sz="5400" dirty="0"/>
          </a:p>
        </p:txBody>
      </p:sp>
      <p:pic>
        <p:nvPicPr>
          <p:cNvPr id="2" name="Picture 2" descr="C:\Users\USERR\Desktop\Feelings-And-Emotions-Worksheet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84" t="68867" r="1826" b="1965"/>
          <a:stretch/>
        </p:blipFill>
        <p:spPr bwMode="auto">
          <a:xfrm>
            <a:off x="24882" y="76200"/>
            <a:ext cx="6833118" cy="7744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Group 17"/>
          <p:cNvGrpSpPr/>
          <p:nvPr/>
        </p:nvGrpSpPr>
        <p:grpSpPr>
          <a:xfrm rot="3405868">
            <a:off x="1655338" y="1828800"/>
            <a:ext cx="812800" cy="466725"/>
            <a:chOff x="1981200" y="1981200"/>
            <a:chExt cx="812800" cy="466725"/>
          </a:xfrm>
        </p:grpSpPr>
        <p:sp>
          <p:nvSpPr>
            <p:cNvPr id="6" name="Oval 5"/>
            <p:cNvSpPr/>
            <p:nvPr/>
          </p:nvSpPr>
          <p:spPr>
            <a:xfrm>
              <a:off x="1981200" y="1981200"/>
              <a:ext cx="76200" cy="76200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2133600" y="21336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2343150" y="2057400"/>
              <a:ext cx="76200" cy="76200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2343150" y="2178050"/>
              <a:ext cx="76200" cy="76200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2495550" y="2330450"/>
              <a:ext cx="88900" cy="82550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2705100" y="2254250"/>
              <a:ext cx="76200" cy="76200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2057400" y="2336800"/>
              <a:ext cx="76200" cy="76200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2495550" y="2108200"/>
              <a:ext cx="152400" cy="139700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2717800" y="1993900"/>
              <a:ext cx="76200" cy="76200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2209800" y="2371725"/>
              <a:ext cx="76200" cy="76200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2381250" y="2371725"/>
              <a:ext cx="76200" cy="76200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 rot="9515901">
            <a:off x="3625868" y="1915669"/>
            <a:ext cx="812800" cy="466725"/>
            <a:chOff x="1981200" y="1981200"/>
            <a:chExt cx="812800" cy="466725"/>
          </a:xfrm>
        </p:grpSpPr>
        <p:sp>
          <p:nvSpPr>
            <p:cNvPr id="20" name="Oval 19"/>
            <p:cNvSpPr/>
            <p:nvPr/>
          </p:nvSpPr>
          <p:spPr>
            <a:xfrm>
              <a:off x="1981200" y="1981200"/>
              <a:ext cx="76200" cy="76200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2133600" y="21336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2343150" y="2057400"/>
              <a:ext cx="76200" cy="76200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2343150" y="2178050"/>
              <a:ext cx="76200" cy="76200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2495550" y="2330450"/>
              <a:ext cx="88900" cy="82550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2705100" y="2254250"/>
              <a:ext cx="76200" cy="76200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2057400" y="2336800"/>
              <a:ext cx="76200" cy="76200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2495550" y="2108200"/>
              <a:ext cx="152400" cy="139700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2717800" y="1993900"/>
              <a:ext cx="76200" cy="76200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2209800" y="2371725"/>
              <a:ext cx="76200" cy="76200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2381250" y="2371725"/>
              <a:ext cx="76200" cy="76200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4" name="Group 43"/>
          <p:cNvGrpSpPr/>
          <p:nvPr/>
        </p:nvGrpSpPr>
        <p:grpSpPr>
          <a:xfrm rot="19047076">
            <a:off x="3937000" y="2118371"/>
            <a:ext cx="812800" cy="466725"/>
            <a:chOff x="1981200" y="1981200"/>
            <a:chExt cx="812800" cy="466725"/>
          </a:xfrm>
        </p:grpSpPr>
        <p:sp>
          <p:nvSpPr>
            <p:cNvPr id="45" name="Oval 44"/>
            <p:cNvSpPr/>
            <p:nvPr/>
          </p:nvSpPr>
          <p:spPr>
            <a:xfrm>
              <a:off x="1981200" y="1981200"/>
              <a:ext cx="76200" cy="76200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>
              <a:off x="2133600" y="21336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/>
            <p:cNvSpPr/>
            <p:nvPr/>
          </p:nvSpPr>
          <p:spPr>
            <a:xfrm>
              <a:off x="2343150" y="2057400"/>
              <a:ext cx="76200" cy="76200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>
              <a:off x="2343150" y="2178050"/>
              <a:ext cx="76200" cy="76200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/>
            <p:cNvSpPr/>
            <p:nvPr/>
          </p:nvSpPr>
          <p:spPr>
            <a:xfrm>
              <a:off x="2495550" y="2330450"/>
              <a:ext cx="88900" cy="82550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/>
            <p:cNvSpPr/>
            <p:nvPr/>
          </p:nvSpPr>
          <p:spPr>
            <a:xfrm>
              <a:off x="2705100" y="2254250"/>
              <a:ext cx="76200" cy="76200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>
              <a:off x="2057400" y="2336800"/>
              <a:ext cx="76200" cy="76200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/>
            <p:nvPr/>
          </p:nvSpPr>
          <p:spPr>
            <a:xfrm>
              <a:off x="2495550" y="2108200"/>
              <a:ext cx="152400" cy="139700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>
              <a:off x="2717800" y="1993900"/>
              <a:ext cx="76200" cy="76200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>
              <a:off x="2209800" y="2371725"/>
              <a:ext cx="76200" cy="76200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2381250" y="2371725"/>
              <a:ext cx="76200" cy="76200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6" name="Group 55"/>
          <p:cNvGrpSpPr/>
          <p:nvPr/>
        </p:nvGrpSpPr>
        <p:grpSpPr>
          <a:xfrm rot="17648618">
            <a:off x="1877777" y="1985539"/>
            <a:ext cx="812800" cy="466725"/>
            <a:chOff x="1981200" y="1981200"/>
            <a:chExt cx="812800" cy="466725"/>
          </a:xfrm>
        </p:grpSpPr>
        <p:sp>
          <p:nvSpPr>
            <p:cNvPr id="57" name="Oval 56"/>
            <p:cNvSpPr/>
            <p:nvPr/>
          </p:nvSpPr>
          <p:spPr>
            <a:xfrm>
              <a:off x="1981200" y="1981200"/>
              <a:ext cx="76200" cy="76200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/>
            <p:cNvSpPr/>
            <p:nvPr/>
          </p:nvSpPr>
          <p:spPr>
            <a:xfrm>
              <a:off x="2133600" y="21336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/>
            <p:cNvSpPr/>
            <p:nvPr/>
          </p:nvSpPr>
          <p:spPr>
            <a:xfrm>
              <a:off x="2343150" y="2057400"/>
              <a:ext cx="76200" cy="76200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/>
            <p:cNvSpPr/>
            <p:nvPr/>
          </p:nvSpPr>
          <p:spPr>
            <a:xfrm>
              <a:off x="2343150" y="2178050"/>
              <a:ext cx="76200" cy="76200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/>
            <p:nvPr/>
          </p:nvSpPr>
          <p:spPr>
            <a:xfrm>
              <a:off x="2495550" y="2330450"/>
              <a:ext cx="88900" cy="82550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>
              <a:off x="2705100" y="2254250"/>
              <a:ext cx="76200" cy="76200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/>
            <p:cNvSpPr/>
            <p:nvPr/>
          </p:nvSpPr>
          <p:spPr>
            <a:xfrm>
              <a:off x="2057400" y="2336800"/>
              <a:ext cx="76200" cy="76200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/>
            <p:cNvSpPr/>
            <p:nvPr/>
          </p:nvSpPr>
          <p:spPr>
            <a:xfrm>
              <a:off x="2495550" y="2108200"/>
              <a:ext cx="152400" cy="139700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/>
            <p:cNvSpPr/>
            <p:nvPr/>
          </p:nvSpPr>
          <p:spPr>
            <a:xfrm>
              <a:off x="2717800" y="1993900"/>
              <a:ext cx="76200" cy="76200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/>
            <p:cNvSpPr/>
            <p:nvPr/>
          </p:nvSpPr>
          <p:spPr>
            <a:xfrm>
              <a:off x="2209800" y="2371725"/>
              <a:ext cx="76200" cy="76200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/>
            <p:cNvSpPr/>
            <p:nvPr/>
          </p:nvSpPr>
          <p:spPr>
            <a:xfrm>
              <a:off x="2381250" y="2371725"/>
              <a:ext cx="76200" cy="76200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8071" b="94230" l="30728" r="7052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753" t="42301" r="24498" b="-3406"/>
          <a:stretch/>
        </p:blipFill>
        <p:spPr bwMode="auto">
          <a:xfrm>
            <a:off x="2819401" y="2773661"/>
            <a:ext cx="887206" cy="936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335"/>
          <a:stretch/>
        </p:blipFill>
        <p:spPr bwMode="auto">
          <a:xfrm>
            <a:off x="3137942" y="2865301"/>
            <a:ext cx="1279525" cy="814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2315" b="89931" l="9971" r="8993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33" t="2760" r="21517" b="53768"/>
          <a:stretch/>
        </p:blipFill>
        <p:spPr bwMode="auto">
          <a:xfrm rot="2023864">
            <a:off x="2744865" y="83112"/>
            <a:ext cx="2791188" cy="1640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7928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R\Desktop\Feelings-And-Emotions-Worksheet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76" t="35936" r="38934" b="34896"/>
          <a:stretch/>
        </p:blipFill>
        <p:spPr bwMode="auto">
          <a:xfrm>
            <a:off x="24882" y="76200"/>
            <a:ext cx="6833118" cy="7744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882" y="7880424"/>
            <a:ext cx="68331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Ben </a:t>
            </a:r>
            <a:r>
              <a:rPr lang="en-US" sz="5400" b="1" dirty="0" err="1" smtClean="0">
                <a:solidFill>
                  <a:srgbClr val="C00000"/>
                </a:solidFill>
              </a:rPr>
              <a:t>üzgün</a:t>
            </a:r>
            <a:r>
              <a:rPr lang="en-US" sz="5400" dirty="0" err="1" smtClean="0"/>
              <a:t>üm</a:t>
            </a:r>
            <a:r>
              <a:rPr lang="en-US" sz="5400" dirty="0" smtClean="0"/>
              <a:t>.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49028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24</Words>
  <Application>Microsoft Office PowerPoint</Application>
  <PresentationFormat>On-screen Show (4:3)</PresentationFormat>
  <Paragraphs>10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Ms. Leyla</dc:creator>
  <cp:lastModifiedBy>USERR</cp:lastModifiedBy>
  <cp:revision>8</cp:revision>
  <dcterms:created xsi:type="dcterms:W3CDTF">2006-08-16T00:00:00Z</dcterms:created>
  <dcterms:modified xsi:type="dcterms:W3CDTF">2013-10-22T08:46:41Z</dcterms:modified>
</cp:coreProperties>
</file>