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77" r:id="rId2"/>
    <p:sldId id="256" r:id="rId3"/>
    <p:sldId id="258" r:id="rId4"/>
    <p:sldId id="257" r:id="rId5"/>
    <p:sldId id="259" r:id="rId6"/>
    <p:sldId id="260" r:id="rId7"/>
    <p:sldId id="261" r:id="rId8"/>
    <p:sldId id="276" r:id="rId9"/>
    <p:sldId id="262" r:id="rId10"/>
    <p:sldId id="263" r:id="rId11"/>
    <p:sldId id="264" r:id="rId12"/>
    <p:sldId id="275" r:id="rId13"/>
    <p:sldId id="265" r:id="rId14"/>
    <p:sldId id="266" r:id="rId15"/>
    <p:sldId id="267" r:id="rId16"/>
    <p:sldId id="268" r:id="rId17"/>
    <p:sldId id="269" r:id="rId18"/>
    <p:sldId id="270" r:id="rId19"/>
    <p:sldId id="274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12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DC95E-F3F4-45CF-9281-BE1D3C6B570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A026B-D88B-4D85-AB44-716C2D8F91C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28.02.2013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ony\Desktop\Varşova YETKM\Gorseller\66925_105600412840929_201495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05064"/>
            <a:ext cx="4536504" cy="2520280"/>
          </a:xfrm>
          <a:prstGeom prst="rect">
            <a:avLst/>
          </a:prstGeom>
          <a:noFill/>
        </p:spPr>
      </p:pic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1907704" y="260648"/>
            <a:ext cx="6840760" cy="34563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Melike ERDEM- Köstence YETKM</a:t>
            </a:r>
          </a:p>
          <a:p>
            <a:pPr algn="ctr" rtl="0"/>
            <a:r>
              <a:rPr lang="tr-TR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Serkan İPEK- Varşova YETKM</a:t>
            </a:r>
            <a:endParaRPr lang="tr-TR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istahsiz_cocuk_cocuk_yem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473624"/>
            <a:ext cx="3384376" cy="3384376"/>
          </a:xfrm>
          <a:prstGeom prst="rect">
            <a:avLst/>
          </a:prstGeom>
          <a:noFill/>
        </p:spPr>
      </p:pic>
      <p:sp>
        <p:nvSpPr>
          <p:cNvPr id="4" name="3 Dalga"/>
          <p:cNvSpPr/>
          <p:nvPr/>
        </p:nvSpPr>
        <p:spPr>
          <a:xfrm>
            <a:off x="4860032" y="1196752"/>
            <a:ext cx="3816424" cy="2160240"/>
          </a:xfrm>
          <a:prstGeom prst="wave">
            <a:avLst>
              <a:gd name="adj1" fmla="val 12500"/>
              <a:gd name="adj2" fmla="val 10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Annem, yemeğimi bitirmemi söyledi.</a:t>
            </a:r>
            <a:endParaRPr lang="tr-TR" sz="2400" b="1" dirty="0">
              <a:solidFill>
                <a:schemeClr val="tx1"/>
              </a:solidFill>
            </a:endParaRPr>
          </a:p>
        </p:txBody>
      </p:sp>
      <p:pic>
        <p:nvPicPr>
          <p:cNvPr id="19459" name="Picture 3" descr="C:\Users\user\Desktop\19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60648"/>
            <a:ext cx="1472891" cy="891480"/>
          </a:xfrm>
          <a:prstGeom prst="rect">
            <a:avLst/>
          </a:prstGeom>
          <a:noFill/>
        </p:spPr>
      </p:pic>
      <p:pic>
        <p:nvPicPr>
          <p:cNvPr id="19460" name="Picture 4" descr="C:\Users\user\Desktop\196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88640"/>
            <a:ext cx="1512168" cy="1062880"/>
          </a:xfrm>
          <a:prstGeom prst="rect">
            <a:avLst/>
          </a:prstGeom>
          <a:noFill/>
        </p:spPr>
      </p:pic>
      <p:pic>
        <p:nvPicPr>
          <p:cNvPr id="1028" name="Picture 4" descr="C:\Users\sony\Desktop\angry-brunette-m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501008"/>
            <a:ext cx="3168352" cy="3096344"/>
          </a:xfrm>
          <a:prstGeom prst="rect">
            <a:avLst/>
          </a:prstGeom>
          <a:noFill/>
        </p:spPr>
      </p:pic>
      <p:sp>
        <p:nvSpPr>
          <p:cNvPr id="1030" name="Oval Belirtme Çizgisi 18"/>
          <p:cNvSpPr>
            <a:spLocks noChangeArrowheads="1"/>
          </p:cNvSpPr>
          <p:nvPr/>
        </p:nvSpPr>
        <p:spPr bwMode="auto">
          <a:xfrm>
            <a:off x="899592" y="404664"/>
            <a:ext cx="2664296" cy="2092945"/>
          </a:xfrm>
          <a:prstGeom prst="wedgeEllipseCallout">
            <a:avLst>
              <a:gd name="adj1" fmla="val 1905"/>
              <a:gd name="adj2" fmla="val 90678"/>
            </a:avLst>
          </a:prstGeom>
          <a:solidFill>
            <a:srgbClr val="FFFFFF"/>
          </a:solidFill>
          <a:ln w="254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r-TR" sz="2800" b="1" i="0" u="none" strike="noStrike" cap="none" normalizeH="0" baseline="0" dirty="0" smtClean="0">
                <a:ln>
                  <a:noFill/>
                </a:ln>
                <a:solidFill>
                  <a:srgbClr val="AE12BE"/>
                </a:solidFill>
                <a:effectLst/>
                <a:latin typeface="Comic Sans MS" pitchFamily="66" charset="0"/>
                <a:cs typeface="Arial" pitchFamily="34" charset="0"/>
              </a:rPr>
              <a:t>Ayşe hemen yemeğini</a:t>
            </a:r>
            <a:r>
              <a:rPr kumimoji="0" lang="tr-TR" sz="2800" b="1" i="0" u="none" strike="noStrike" cap="none" normalizeH="0" dirty="0" smtClean="0">
                <a:ln>
                  <a:noFill/>
                </a:ln>
                <a:solidFill>
                  <a:srgbClr val="AE12BE"/>
                </a:solidFill>
                <a:effectLst/>
                <a:latin typeface="Comic Sans MS" pitchFamily="66" charset="0"/>
                <a:cs typeface="Arial" pitchFamily="34" charset="0"/>
              </a:rPr>
              <a:t> bitir!</a:t>
            </a:r>
            <a:endParaRPr kumimoji="0" lang="tr-TR" sz="2800" b="1" i="0" u="none" strike="noStrike" cap="none" normalizeH="0" baseline="0" dirty="0" smtClean="0">
              <a:ln>
                <a:noFill/>
              </a:ln>
              <a:solidFill>
                <a:srgbClr val="AE12BE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Sağ Ok"/>
          <p:cNvSpPr/>
          <p:nvPr/>
        </p:nvSpPr>
        <p:spPr>
          <a:xfrm>
            <a:off x="3995936" y="4437112"/>
            <a:ext cx="1368152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Kaydırma"/>
          <p:cNvSpPr/>
          <p:nvPr/>
        </p:nvSpPr>
        <p:spPr>
          <a:xfrm>
            <a:off x="179512" y="260648"/>
            <a:ext cx="3600400" cy="3528392"/>
          </a:xfrm>
          <a:prstGeom prst="vertic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Kütüphane görevlisi, sessiz olmamızı istedi</a:t>
            </a:r>
            <a:r>
              <a:rPr lang="tr-TR" sz="2800" dirty="0" smtClean="0">
                <a:solidFill>
                  <a:schemeClr val="tx1"/>
                </a:solidFill>
              </a:rPr>
              <a:t>.</a:t>
            </a:r>
            <a:endParaRPr lang="tr-TR" sz="2800" dirty="0">
              <a:solidFill>
                <a:schemeClr val="tx1"/>
              </a:solidFill>
            </a:endParaRPr>
          </a:p>
        </p:txBody>
      </p:sp>
      <p:pic>
        <p:nvPicPr>
          <p:cNvPr id="20482" name="Picture 2" descr="C:\Users\user\Desktop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633886"/>
            <a:ext cx="4320480" cy="4179490"/>
          </a:xfrm>
          <a:prstGeom prst="rect">
            <a:avLst/>
          </a:prstGeom>
          <a:noFill/>
        </p:spPr>
      </p:pic>
      <p:pic>
        <p:nvPicPr>
          <p:cNvPr id="20484" name="Picture 4" descr="C:\Users\user\Desktop\indir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0"/>
            <a:ext cx="2428875" cy="1440160"/>
          </a:xfrm>
          <a:prstGeom prst="rect">
            <a:avLst/>
          </a:prstGeom>
          <a:noFill/>
        </p:spPr>
      </p:pic>
      <p:pic>
        <p:nvPicPr>
          <p:cNvPr id="6" name="Resim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437112"/>
            <a:ext cx="2520280" cy="2010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etin kutusu"/>
          <p:cNvSpPr txBox="1"/>
          <p:nvPr/>
        </p:nvSpPr>
        <p:spPr>
          <a:xfrm>
            <a:off x="4716016" y="1772816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SESSİZ OLUN!!!</a:t>
            </a:r>
            <a:endParaRPr lang="tr-TR" sz="3200" b="1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oman Doctor 2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76672"/>
            <a:ext cx="1728192" cy="2819401"/>
          </a:xfrm>
          <a:prstGeom prst="rect">
            <a:avLst/>
          </a:prstGeom>
          <a:noFill/>
        </p:spPr>
      </p:pic>
      <p:sp>
        <p:nvSpPr>
          <p:cNvPr id="3" name="2 Bulut"/>
          <p:cNvSpPr/>
          <p:nvPr/>
        </p:nvSpPr>
        <p:spPr>
          <a:xfrm>
            <a:off x="1259632" y="620688"/>
            <a:ext cx="5256584" cy="2304256"/>
          </a:xfrm>
          <a:prstGeom prst="cloud">
            <a:avLst/>
          </a:prstGeom>
          <a:solidFill>
            <a:srgbClr val="AE12BE">
              <a:alpha val="6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Metin kutusu"/>
          <p:cNvSpPr txBox="1"/>
          <p:nvPr/>
        </p:nvSpPr>
        <p:spPr>
          <a:xfrm>
            <a:off x="2267744" y="1052736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/>
              <a:t>Çocuklar yatmadan önce mutlaka 1 bardak süt içecek.</a:t>
            </a:r>
            <a:endParaRPr lang="tr-TR" sz="2400" b="1" dirty="0"/>
          </a:p>
        </p:txBody>
      </p:sp>
      <p:pic>
        <p:nvPicPr>
          <p:cNvPr id="5" name="Resim 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933056"/>
            <a:ext cx="2520280" cy="26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Dalga"/>
          <p:cNvSpPr/>
          <p:nvPr/>
        </p:nvSpPr>
        <p:spPr>
          <a:xfrm>
            <a:off x="467544" y="4221088"/>
            <a:ext cx="5256584" cy="2304256"/>
          </a:xfrm>
          <a:prstGeom prst="wave">
            <a:avLst>
              <a:gd name="adj1" fmla="val 12500"/>
              <a:gd name="adj2" fmla="val 107"/>
            </a:avLst>
          </a:prstGeom>
          <a:solidFill>
            <a:srgbClr val="AE12BE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b="1" dirty="0" smtClean="0">
                <a:solidFill>
                  <a:schemeClr val="tx1"/>
                </a:solidFill>
              </a:rPr>
              <a:t>Doktorlar, her gün yatmadan önce bir bardak süt içmemizi söylüyor.</a:t>
            </a:r>
            <a:endParaRPr lang="tr-TR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TRAFİK POLİSİ EHLİYETİMİ </a:t>
            </a:r>
            <a:r>
              <a:rPr lang="tr-TR" b="1" dirty="0" smtClean="0">
                <a:solidFill>
                  <a:srgbClr val="FF0000"/>
                </a:solidFill>
              </a:rPr>
              <a:t>GÖSTERMEMİ</a:t>
            </a:r>
            <a:r>
              <a:rPr lang="tr-TR" b="1" dirty="0" smtClean="0">
                <a:solidFill>
                  <a:schemeClr val="tx1"/>
                </a:solidFill>
              </a:rPr>
              <a:t> İSTEDİ.</a:t>
            </a:r>
            <a:endParaRPr lang="tr-TR" b="1" dirty="0">
              <a:solidFill>
                <a:schemeClr val="tx1"/>
              </a:solidFill>
            </a:endParaRPr>
          </a:p>
        </p:txBody>
      </p:sp>
      <p:pic>
        <p:nvPicPr>
          <p:cNvPr id="4" name="3 İçerik Yer Tutucusu" descr="indir (4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060848"/>
            <a:ext cx="5544616" cy="3600400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MÜŞTERİ, GARSONA HESABI </a:t>
            </a:r>
            <a:r>
              <a:rPr lang="tr-TR" b="1" dirty="0" smtClean="0">
                <a:solidFill>
                  <a:srgbClr val="00B0F0"/>
                </a:solidFill>
              </a:rPr>
              <a:t>GETİRMESİNİ</a:t>
            </a:r>
            <a:r>
              <a:rPr lang="tr-TR" b="1" dirty="0" smtClean="0">
                <a:solidFill>
                  <a:schemeClr val="tx1"/>
                </a:solidFill>
              </a:rPr>
              <a:t> SÖYLEDİ. </a:t>
            </a:r>
            <a:r>
              <a:rPr lang="tr-TR" dirty="0" smtClean="0">
                <a:solidFill>
                  <a:srgbClr val="00B0F0"/>
                </a:solidFill>
                <a:sym typeface="Wingdings" pitchFamily="2" charset="2"/>
              </a:rPr>
              <a:t></a:t>
            </a:r>
            <a:endParaRPr lang="tr-TR" dirty="0">
              <a:solidFill>
                <a:srgbClr val="00B0F0"/>
              </a:solidFill>
            </a:endParaRPr>
          </a:p>
        </p:txBody>
      </p:sp>
      <p:pic>
        <p:nvPicPr>
          <p:cNvPr id="4" name="3 İçerik Yer Tutucusu" descr="images (5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204864"/>
            <a:ext cx="4824536" cy="4032448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6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923928" cy="3212976"/>
          </a:xfrm>
        </p:spPr>
      </p:pic>
      <p:sp>
        <p:nvSpPr>
          <p:cNvPr id="7" name="6 Oval Belirtme Çizgisi"/>
          <p:cNvSpPr/>
          <p:nvPr/>
        </p:nvSpPr>
        <p:spPr>
          <a:xfrm>
            <a:off x="3779912" y="0"/>
            <a:ext cx="4824536" cy="2664296"/>
          </a:xfrm>
          <a:prstGeom prst="wedgeEllipseCallout">
            <a:avLst>
              <a:gd name="adj1" fmla="val -73181"/>
              <a:gd name="adj2" fmla="val -3886"/>
            </a:avLst>
          </a:prstGeom>
          <a:solidFill>
            <a:srgbClr val="7030A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92080" y="620688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/>
              <a:t>Aşkım, bana son model bir araba alır mısın?</a:t>
            </a:r>
            <a:endParaRPr lang="tr-TR" sz="2400" b="1" dirty="0"/>
          </a:p>
        </p:txBody>
      </p:sp>
      <p:sp>
        <p:nvSpPr>
          <p:cNvPr id="10" name="9 Metin kutusu"/>
          <p:cNvSpPr txBox="1"/>
          <p:nvPr/>
        </p:nvSpPr>
        <p:spPr>
          <a:xfrm>
            <a:off x="827584" y="1886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Murat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2195736" y="1886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Sevda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12" name="11 Kalp"/>
          <p:cNvSpPr/>
          <p:nvPr/>
        </p:nvSpPr>
        <p:spPr>
          <a:xfrm>
            <a:off x="1475656" y="3429000"/>
            <a:ext cx="6624736" cy="2952328"/>
          </a:xfrm>
          <a:prstGeom prst="heart">
            <a:avLst/>
          </a:prstGeom>
          <a:solidFill>
            <a:srgbClr val="FF0000">
              <a:alpha val="5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Metin kutusu"/>
          <p:cNvSpPr txBox="1"/>
          <p:nvPr/>
        </p:nvSpPr>
        <p:spPr>
          <a:xfrm>
            <a:off x="2123728" y="4221088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smtClean="0"/>
              <a:t>Sevda Murat’a araba almasını söyledi.</a:t>
            </a:r>
            <a:endParaRPr lang="tr-TR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10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916832"/>
            <a:ext cx="4608512" cy="4680520"/>
          </a:xfrm>
        </p:spPr>
      </p:pic>
      <p:sp>
        <p:nvSpPr>
          <p:cNvPr id="5" name="4 Oval Belirtme Çizgisi"/>
          <p:cNvSpPr/>
          <p:nvPr/>
        </p:nvSpPr>
        <p:spPr>
          <a:xfrm>
            <a:off x="1763688" y="404664"/>
            <a:ext cx="3888432" cy="2664296"/>
          </a:xfrm>
          <a:prstGeom prst="wedgeEllipseCallout">
            <a:avLst>
              <a:gd name="adj1" fmla="val -23833"/>
              <a:gd name="adj2" fmla="val 9277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</a:rPr>
              <a:t>Kuş, komşusundan şarkı </a:t>
            </a:r>
            <a:r>
              <a:rPr lang="tr-TR" sz="2800" b="1" dirty="0" smtClean="0">
                <a:solidFill>
                  <a:srgbClr val="00B0F0"/>
                </a:solidFill>
              </a:rPr>
              <a:t>söylememesini </a:t>
            </a:r>
            <a:r>
              <a:rPr lang="tr-TR" sz="2800" b="1" dirty="0" smtClean="0">
                <a:solidFill>
                  <a:schemeClr val="tx1"/>
                </a:solidFill>
              </a:rPr>
              <a:t>istiyor.  </a:t>
            </a:r>
            <a:endParaRPr lang="tr-TR" sz="2800" b="1" dirty="0">
              <a:solidFill>
                <a:schemeClr val="tx1"/>
              </a:solidFill>
            </a:endParaRPr>
          </a:p>
        </p:txBody>
      </p:sp>
      <p:pic>
        <p:nvPicPr>
          <p:cNvPr id="22531" name="Picture 3" descr="C:\Users\user\Desktop\ç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356992"/>
            <a:ext cx="3240360" cy="3501008"/>
          </a:xfrm>
          <a:prstGeom prst="rect">
            <a:avLst/>
          </a:prstGeom>
          <a:noFill/>
        </p:spPr>
      </p:pic>
      <p:sp>
        <p:nvSpPr>
          <p:cNvPr id="8" name="7 Sağ Ok"/>
          <p:cNvSpPr/>
          <p:nvPr/>
        </p:nvSpPr>
        <p:spPr>
          <a:xfrm>
            <a:off x="3635896" y="5301208"/>
            <a:ext cx="1512168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indir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7812360" cy="3888432"/>
          </a:xfrm>
          <a:prstGeom prst="rect">
            <a:avLst/>
          </a:prstGeom>
          <a:noFill/>
        </p:spPr>
      </p:pic>
      <p:sp>
        <p:nvSpPr>
          <p:cNvPr id="3" name="2 Yukarı Bükülmüş Şerit"/>
          <p:cNvSpPr/>
          <p:nvPr/>
        </p:nvSpPr>
        <p:spPr>
          <a:xfrm>
            <a:off x="899592" y="188640"/>
            <a:ext cx="7272808" cy="2376264"/>
          </a:xfrm>
          <a:prstGeom prst="ellipseRibbon2">
            <a:avLst>
              <a:gd name="adj1" fmla="val 16243"/>
              <a:gd name="adj2" fmla="val 50000"/>
              <a:gd name="adj3" fmla="val 12500"/>
            </a:avLst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000" b="1" dirty="0" smtClean="0">
                <a:solidFill>
                  <a:schemeClr val="tx1"/>
                </a:solidFill>
              </a:rPr>
              <a:t>Müşteri, taksiciden uygun bir yerde </a:t>
            </a:r>
            <a:r>
              <a:rPr lang="tr-TR" sz="2000" b="1" dirty="0" smtClean="0">
                <a:solidFill>
                  <a:srgbClr val="FF0000"/>
                </a:solidFill>
              </a:rPr>
              <a:t>durmasını</a:t>
            </a:r>
            <a:r>
              <a:rPr lang="tr-TR" sz="2000" b="1" dirty="0" smtClean="0">
                <a:solidFill>
                  <a:schemeClr val="tx1"/>
                </a:solidFill>
              </a:rPr>
              <a:t> rica etti.</a:t>
            </a:r>
            <a:endParaRPr lang="tr-TR" sz="2000" b="1" dirty="0">
              <a:solidFill>
                <a:schemeClr val="tx1"/>
              </a:solidFill>
            </a:endParaRPr>
          </a:p>
        </p:txBody>
      </p:sp>
      <p:pic>
        <p:nvPicPr>
          <p:cNvPr id="23555" name="Picture 3" descr="C:\Users\user\Desktop\images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052736"/>
            <a:ext cx="752475" cy="752475"/>
          </a:xfrm>
          <a:prstGeom prst="rect">
            <a:avLst/>
          </a:prstGeom>
          <a:noFill/>
        </p:spPr>
      </p:pic>
      <p:pic>
        <p:nvPicPr>
          <p:cNvPr id="5" name="Picture 3" descr="C:\Users\user\Desktop\images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052736"/>
            <a:ext cx="752475" cy="7524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b="1" dirty="0" smtClean="0">
                <a:solidFill>
                  <a:srgbClr val="FF0000"/>
                </a:solidFill>
              </a:rPr>
              <a:t>ÖĞRENCİLERDEN ÇÖPLERİ ÇÖP KUTUSUNA </a:t>
            </a:r>
            <a:r>
              <a:rPr lang="tr-TR" b="1" dirty="0" smtClean="0">
                <a:solidFill>
                  <a:schemeClr val="tx1"/>
                </a:solidFill>
              </a:rPr>
              <a:t>ATMALARINI</a:t>
            </a:r>
            <a:r>
              <a:rPr lang="tr-TR" b="1" dirty="0" smtClean="0">
                <a:solidFill>
                  <a:srgbClr val="FF0000"/>
                </a:solidFill>
              </a:rPr>
              <a:t> İSTEDİM.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4" name="3 İçerik Yer Tutucusu" descr="images (12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00808"/>
            <a:ext cx="3744416" cy="4752528"/>
          </a:xfrm>
        </p:spPr>
      </p:pic>
      <p:pic>
        <p:nvPicPr>
          <p:cNvPr id="24578" name="Picture 2" descr="C:\Users\user\Desktop\indir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068960"/>
            <a:ext cx="2736304" cy="3407643"/>
          </a:xfrm>
          <a:prstGeom prst="rect">
            <a:avLst/>
          </a:prstGeom>
          <a:noFill/>
        </p:spPr>
      </p:pic>
      <p:sp>
        <p:nvSpPr>
          <p:cNvPr id="6" name="5 Sağa Bükülü Ok"/>
          <p:cNvSpPr/>
          <p:nvPr/>
        </p:nvSpPr>
        <p:spPr>
          <a:xfrm>
            <a:off x="4788024" y="3573016"/>
            <a:ext cx="1224136" cy="1152128"/>
          </a:xfrm>
          <a:prstGeom prst="curvedRightArrow">
            <a:avLst>
              <a:gd name="adj1" fmla="val 25000"/>
              <a:gd name="adj2" fmla="val 56547"/>
              <a:gd name="adj3" fmla="val 20659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kutusu"/>
          <p:cNvSpPr txBox="1"/>
          <p:nvPr/>
        </p:nvSpPr>
        <p:spPr>
          <a:xfrm>
            <a:off x="1043608" y="620688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SERKAN</a:t>
            </a:r>
            <a:r>
              <a:rPr lang="tr-TR" sz="2800" b="1" dirty="0" smtClean="0"/>
              <a:t>: </a:t>
            </a:r>
            <a:r>
              <a:rPr lang="tr-TR" sz="2800" b="1" dirty="0" smtClean="0">
                <a:solidFill>
                  <a:srgbClr val="FF0000"/>
                </a:solidFill>
              </a:rPr>
              <a:t>Lütfen her </a:t>
            </a:r>
            <a:r>
              <a:rPr lang="tr-TR" sz="2800" b="1" smtClean="0">
                <a:solidFill>
                  <a:srgbClr val="FF0000"/>
                </a:solidFill>
              </a:rPr>
              <a:t>gün </a:t>
            </a:r>
            <a:r>
              <a:rPr lang="tr-TR" sz="2800" b="1" smtClean="0">
                <a:solidFill>
                  <a:srgbClr val="FF0000"/>
                </a:solidFill>
              </a:rPr>
              <a:t>iki </a:t>
            </a:r>
            <a:r>
              <a:rPr lang="tr-TR" sz="2800" b="1" dirty="0" smtClean="0">
                <a:solidFill>
                  <a:srgbClr val="FF0000"/>
                </a:solidFill>
              </a:rPr>
              <a:t>saat Türkçe çalışın.</a:t>
            </a:r>
            <a:endParaRPr lang="tr-TR" sz="2800" b="1" dirty="0">
              <a:solidFill>
                <a:srgbClr val="FF0000"/>
              </a:solidFill>
            </a:endParaRPr>
          </a:p>
        </p:txBody>
      </p:sp>
      <p:pic>
        <p:nvPicPr>
          <p:cNvPr id="5" name="Resim 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492896"/>
            <a:ext cx="142875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Resim 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420888"/>
            <a:ext cx="146685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etin kutusu"/>
          <p:cNvSpPr txBox="1"/>
          <p:nvPr/>
        </p:nvSpPr>
        <p:spPr>
          <a:xfrm>
            <a:off x="1187624" y="5013176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00B050"/>
                </a:solidFill>
              </a:rPr>
              <a:t>Serkan, her gün </a:t>
            </a:r>
            <a:r>
              <a:rPr lang="tr-TR" sz="2400" b="1" dirty="0" smtClean="0">
                <a:solidFill>
                  <a:srgbClr val="00B050"/>
                </a:solidFill>
              </a:rPr>
              <a:t>iki </a:t>
            </a:r>
            <a:r>
              <a:rPr lang="tr-TR" sz="2400" b="1" dirty="0" smtClean="0">
                <a:solidFill>
                  <a:srgbClr val="00B050"/>
                </a:solidFill>
              </a:rPr>
              <a:t>saat Türkçe çalışmamızı söyledi.</a:t>
            </a:r>
            <a:endParaRPr lang="tr-TR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 descr="Dar dikey"/>
          <p:cNvSpPr>
            <a:spLocks noChangeArrowheads="1" noChangeShapeType="1" noTextEdit="1"/>
          </p:cNvSpPr>
          <p:nvPr/>
        </p:nvSpPr>
        <p:spPr bwMode="auto">
          <a:xfrm>
            <a:off x="611560" y="2996952"/>
            <a:ext cx="8064896" cy="352839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17918"/>
              </a:avLst>
            </a:prstTxWarp>
          </a:bodyPr>
          <a:lstStyle/>
          <a:p>
            <a:pPr algn="ctr" rtl="0"/>
            <a:r>
              <a:rPr lang="tr-TR" sz="4000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Dolaylı Anlatım</a:t>
            </a:r>
            <a:endParaRPr lang="tr-TR" sz="40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5" name="Picture 3" descr="C:\Users\sony\Desktop\Varşova YETKM\Gorseller\66925_105600412840929_201495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60648"/>
            <a:ext cx="3672408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Gülen Yüz"/>
          <p:cNvSpPr/>
          <p:nvPr/>
        </p:nvSpPr>
        <p:spPr>
          <a:xfrm>
            <a:off x="539552" y="404664"/>
            <a:ext cx="1008112" cy="1080120"/>
          </a:xfrm>
          <a:prstGeom prst="smileyFace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2 Gülen Yüz"/>
          <p:cNvSpPr/>
          <p:nvPr/>
        </p:nvSpPr>
        <p:spPr>
          <a:xfrm>
            <a:off x="7596336" y="5517232"/>
            <a:ext cx="1080120" cy="108012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Gülen Yüz"/>
          <p:cNvSpPr/>
          <p:nvPr/>
        </p:nvSpPr>
        <p:spPr>
          <a:xfrm>
            <a:off x="7308304" y="260648"/>
            <a:ext cx="1296144" cy="108012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Gülen Yüz"/>
          <p:cNvSpPr/>
          <p:nvPr/>
        </p:nvSpPr>
        <p:spPr>
          <a:xfrm>
            <a:off x="467544" y="5373216"/>
            <a:ext cx="1080120" cy="126876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Aşağı Bükülmüş Şerit"/>
          <p:cNvSpPr/>
          <p:nvPr/>
        </p:nvSpPr>
        <p:spPr>
          <a:xfrm>
            <a:off x="1619672" y="1484784"/>
            <a:ext cx="5904656" cy="4536504"/>
          </a:xfrm>
          <a:prstGeom prst="ellipseRibb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accent1"/>
                </a:solidFill>
              </a:rPr>
              <a:t>Dersten sonra öğrencilere teşekkür etmemi söylediler!</a:t>
            </a:r>
            <a:endParaRPr lang="tr-TR" sz="2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2.gstatic.com/images?q=tbn:ANd9GcSiEgr8K_5Cg6ALvKUy9xx-mT7Dtj9XStAW8EmVqWO51Oj4brti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48464" cy="66693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825096" y="2967335"/>
            <a:ext cx="549381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/>
                <a:solidFill>
                  <a:srgbClr val="AE12BE"/>
                </a:solidFill>
                <a:latin typeface="Bradley Hand ITC" pitchFamily="66" charset="0"/>
              </a:rPr>
              <a:t>MELİKE ERDEM</a:t>
            </a:r>
          </a:p>
          <a:p>
            <a:pPr algn="ctr"/>
            <a:r>
              <a:rPr lang="tr-TR" sz="5400" b="1" cap="none" spc="0" dirty="0" smtClean="0">
                <a:ln/>
                <a:solidFill>
                  <a:srgbClr val="AE12BE"/>
                </a:solidFill>
                <a:effectLst/>
                <a:latin typeface="Bradley Hand ITC" pitchFamily="66" charset="0"/>
              </a:rPr>
              <a:t>&amp;</a:t>
            </a:r>
          </a:p>
          <a:p>
            <a:pPr algn="ctr"/>
            <a:r>
              <a:rPr lang="tr-TR" sz="5400" b="1" dirty="0" smtClean="0">
                <a:ln/>
                <a:solidFill>
                  <a:srgbClr val="AE12BE"/>
                </a:solidFill>
                <a:latin typeface="Bradley Hand ITC" pitchFamily="66" charset="0"/>
              </a:rPr>
              <a:t>SERKAN İPEK</a:t>
            </a:r>
            <a:endParaRPr lang="tr-TR" sz="5400" b="1" cap="none" spc="0" dirty="0">
              <a:ln/>
              <a:solidFill>
                <a:srgbClr val="AE12BE"/>
              </a:solidFill>
              <a:effectLst/>
              <a:latin typeface="Bradley Hand ITC" pitchFamily="66" charset="0"/>
            </a:endParaRPr>
          </a:p>
        </p:txBody>
      </p:sp>
      <p:sp>
        <p:nvSpPr>
          <p:cNvPr id="3" name="2 Dikdörtgen"/>
          <p:cNvSpPr/>
          <p:nvPr/>
        </p:nvSpPr>
        <p:spPr>
          <a:xfrm>
            <a:off x="1547664" y="1340768"/>
            <a:ext cx="63028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5400" b="1" cap="none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HAZIRLAYANLAR:</a:t>
            </a:r>
            <a:endParaRPr lang="tr-TR" sz="5400" b="1" cap="none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Resim 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2996952"/>
            <a:ext cx="142875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Resim 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146685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sony\Desktop\Varşova YETKM\Gorseller\66925_105600412840929_2014952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0"/>
            <a:ext cx="1656184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780928"/>
            <a:ext cx="4608512" cy="3600400"/>
          </a:xfrm>
          <a:prstGeom prst="rect">
            <a:avLst/>
          </a:prstGeom>
          <a:noFill/>
        </p:spPr>
      </p:pic>
      <p:sp>
        <p:nvSpPr>
          <p:cNvPr id="3" name="2 Köşeleri Yuvarlanmış Dikdörtgen Belirtme Çizgisi"/>
          <p:cNvSpPr/>
          <p:nvPr/>
        </p:nvSpPr>
        <p:spPr>
          <a:xfrm>
            <a:off x="467544" y="476672"/>
            <a:ext cx="5040560" cy="2592288"/>
          </a:xfrm>
          <a:prstGeom prst="wedgeRoundRectCallout">
            <a:avLst>
              <a:gd name="adj1" fmla="val -23642"/>
              <a:gd name="adj2" fmla="val 97319"/>
              <a:gd name="adj3" fmla="val 16667"/>
            </a:avLst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b="1" dirty="0" smtClean="0">
                <a:solidFill>
                  <a:schemeClr val="bg1"/>
                </a:solidFill>
              </a:rPr>
              <a:t>“Erdinç</a:t>
            </a:r>
            <a:r>
              <a:rPr lang="tr-TR" sz="4000" b="1" dirty="0" smtClean="0">
                <a:solidFill>
                  <a:schemeClr val="bg1"/>
                </a:solidFill>
              </a:rPr>
              <a:t>, derslerine çok çalışacaksın</a:t>
            </a:r>
            <a:r>
              <a:rPr lang="tr-TR" sz="4000" b="1" dirty="0" smtClean="0">
                <a:solidFill>
                  <a:schemeClr val="bg1"/>
                </a:solidFill>
              </a:rPr>
              <a:t>!”</a:t>
            </a:r>
            <a:endParaRPr lang="tr-TR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CCHLD06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331236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Bulut Belirtme Çizgisi"/>
          <p:cNvSpPr/>
          <p:nvPr/>
        </p:nvSpPr>
        <p:spPr>
          <a:xfrm rot="20544898">
            <a:off x="4098140" y="619671"/>
            <a:ext cx="4536504" cy="2808312"/>
          </a:xfrm>
          <a:prstGeom prst="cloudCallout">
            <a:avLst>
              <a:gd name="adj1" fmla="val -85481"/>
              <a:gd name="adj2" fmla="val 149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800" b="1" dirty="0" smtClean="0">
                <a:solidFill>
                  <a:schemeClr val="tx1"/>
                </a:solidFill>
              </a:rPr>
              <a:t>Öğretmen,  derslerime çok </a:t>
            </a:r>
            <a:r>
              <a:rPr lang="tr-TR" sz="2800" b="1" dirty="0" smtClean="0">
                <a:solidFill>
                  <a:srgbClr val="FF0000"/>
                </a:solidFill>
              </a:rPr>
              <a:t>çalışmamı</a:t>
            </a:r>
            <a:r>
              <a:rPr lang="tr-TR" sz="2800" b="1" dirty="0" smtClean="0">
                <a:solidFill>
                  <a:schemeClr val="tx1"/>
                </a:solidFill>
              </a:rPr>
              <a:t> söyledi!</a:t>
            </a:r>
            <a:endParaRPr lang="tr-TR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88640"/>
            <a:ext cx="7344816" cy="72008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GRİP OLDUM, DOKTORA GİTTİM.</a:t>
            </a:r>
            <a:endParaRPr lang="tr-TR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Program Files (x86)\Microsoft Office\MEDIA\CAGCAT10\j0240719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45024"/>
            <a:ext cx="3264363" cy="2880320"/>
          </a:xfrm>
          <a:prstGeom prst="rect">
            <a:avLst/>
          </a:prstGeom>
          <a:noFill/>
        </p:spPr>
      </p:pic>
      <p:sp>
        <p:nvSpPr>
          <p:cNvPr id="6" name="5 Oval Belirtme Çizgisi"/>
          <p:cNvSpPr/>
          <p:nvPr/>
        </p:nvSpPr>
        <p:spPr>
          <a:xfrm>
            <a:off x="5364088" y="980728"/>
            <a:ext cx="3096344" cy="2016224"/>
          </a:xfrm>
          <a:prstGeom prst="wedgeEllipseCallout">
            <a:avLst>
              <a:gd name="adj1" fmla="val -17953"/>
              <a:gd name="adj2" fmla="val 11875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Doktor, ilaç içmemi </a:t>
            </a:r>
            <a:r>
              <a:rPr lang="tr-TR" sz="2800" b="1" dirty="0" smtClean="0">
                <a:solidFill>
                  <a:srgbClr val="00B0F0"/>
                </a:solidFill>
              </a:rPr>
              <a:t>söyledi</a:t>
            </a:r>
            <a:r>
              <a:rPr lang="tr-TR" sz="2000" b="1" dirty="0" smtClean="0">
                <a:solidFill>
                  <a:schemeClr val="tx1"/>
                </a:solidFill>
              </a:rPr>
              <a:t>.</a:t>
            </a:r>
            <a:endParaRPr lang="tr-TR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sony\Desktop\11949845191238322804head11.svg.m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109789"/>
            <a:ext cx="2756688" cy="2748211"/>
          </a:xfrm>
          <a:prstGeom prst="rect">
            <a:avLst/>
          </a:prstGeom>
          <a:noFill/>
        </p:spPr>
      </p:pic>
      <p:sp>
        <p:nvSpPr>
          <p:cNvPr id="7" name="6 Oval Belirtme Çizgisi"/>
          <p:cNvSpPr/>
          <p:nvPr/>
        </p:nvSpPr>
        <p:spPr>
          <a:xfrm>
            <a:off x="1619672" y="1484784"/>
            <a:ext cx="3024336" cy="1080120"/>
          </a:xfrm>
          <a:prstGeom prst="wedgeEllipseCallout">
            <a:avLst>
              <a:gd name="adj1" fmla="val -30541"/>
              <a:gd name="adj2" fmla="val 12966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İlaç içeceksin.</a:t>
            </a:r>
            <a:endParaRPr lang="tr-TR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b="1" dirty="0" smtClean="0"/>
              <a:t>ONA HEDİYE </a:t>
            </a:r>
            <a:r>
              <a:rPr lang="tr-TR" b="1" dirty="0" smtClean="0">
                <a:solidFill>
                  <a:srgbClr val="FF0000"/>
                </a:solidFill>
              </a:rPr>
              <a:t>ALMASINI </a:t>
            </a:r>
            <a:r>
              <a:rPr lang="tr-TR" b="1" dirty="0" smtClean="0"/>
              <a:t>SÖYLEDİK.</a:t>
            </a:r>
            <a:endParaRPr lang="tr-TR" b="1" dirty="0"/>
          </a:p>
        </p:txBody>
      </p:sp>
      <p:pic>
        <p:nvPicPr>
          <p:cNvPr id="4" name="3 İçerik Yer Tutucusu" descr="hediye_paketi_01_th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16832"/>
            <a:ext cx="3810000" cy="3816424"/>
          </a:xfrm>
        </p:spPr>
      </p:pic>
      <p:pic>
        <p:nvPicPr>
          <p:cNvPr id="3074" name="Picture 2" descr="http://images.gittigidiyor.com/3788/HEDIYE-PAKETI__37882373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8"/>
            <a:ext cx="3384376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07678"/>
          </a:xfrm>
        </p:spPr>
        <p:txBody>
          <a:bodyPr/>
          <a:lstStyle/>
          <a:p>
            <a:pPr algn="ctr"/>
            <a:r>
              <a:rPr lang="tr-TR" b="1" dirty="0" smtClean="0">
                <a:solidFill>
                  <a:srgbClr val="002060"/>
                </a:solidFill>
              </a:rPr>
              <a:t>MÜDÜR VE SEKRETER</a:t>
            </a:r>
            <a:endParaRPr lang="tr-TR" b="1" dirty="0">
              <a:solidFill>
                <a:srgbClr val="002060"/>
              </a:solidFill>
            </a:endParaRPr>
          </a:p>
        </p:txBody>
      </p:sp>
      <p:pic>
        <p:nvPicPr>
          <p:cNvPr id="7" name="6 İçerik Yer Tutucusu" descr="indir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7" y="2780928"/>
            <a:ext cx="3456384" cy="3312367"/>
          </a:xfrm>
        </p:spPr>
      </p:pic>
      <p:pic>
        <p:nvPicPr>
          <p:cNvPr id="8" name="7 İçerik Yer Tutucusu" descr="images (1)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48064" y="2996952"/>
            <a:ext cx="3456384" cy="2880320"/>
          </a:xfrm>
        </p:spPr>
      </p:pic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467544" y="1340768"/>
            <a:ext cx="3657600" cy="1224136"/>
          </a:xfrm>
        </p:spPr>
        <p:txBody>
          <a:bodyPr/>
          <a:lstStyle/>
          <a:p>
            <a:r>
              <a:rPr lang="tr-TR" dirty="0" smtClean="0"/>
              <a:t>‘’Bana bir saat telefon bağlama!’’</a:t>
            </a:r>
            <a:endParaRPr lang="tr-TR" dirty="0"/>
          </a:p>
        </p:txBody>
      </p:sp>
      <p:sp>
        <p:nvSpPr>
          <p:cNvPr id="6" name="5 Metin Yer Tutucusu"/>
          <p:cNvSpPr>
            <a:spLocks noGrp="1"/>
          </p:cNvSpPr>
          <p:nvPr>
            <p:ph type="body" sz="quarter" idx="3"/>
          </p:nvPr>
        </p:nvSpPr>
        <p:spPr>
          <a:xfrm>
            <a:off x="4874840" y="1484784"/>
            <a:ext cx="3657600" cy="1139200"/>
          </a:xfrm>
        </p:spPr>
        <p:txBody>
          <a:bodyPr/>
          <a:lstStyle/>
          <a:p>
            <a:r>
              <a:rPr lang="tr-TR" dirty="0" smtClean="0">
                <a:solidFill>
                  <a:schemeClr val="tx1"/>
                </a:solidFill>
              </a:rPr>
              <a:t>Müdür,sekreterine bir saat telefon bağlamamasını söyledi!</a:t>
            </a:r>
            <a:endParaRPr lang="tr-TR" dirty="0">
              <a:solidFill>
                <a:schemeClr val="tx1"/>
              </a:solidFill>
            </a:endParaRPr>
          </a:p>
        </p:txBody>
      </p:sp>
      <p:pic>
        <p:nvPicPr>
          <p:cNvPr id="18434" name="Picture 2" descr="C:\Users\user\Desktop\images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5943600"/>
            <a:ext cx="914400" cy="914400"/>
          </a:xfrm>
          <a:prstGeom prst="rect">
            <a:avLst/>
          </a:prstGeom>
          <a:noFill/>
        </p:spPr>
      </p:pic>
      <p:sp>
        <p:nvSpPr>
          <p:cNvPr id="10" name="9 Sağ Ok"/>
          <p:cNvSpPr/>
          <p:nvPr/>
        </p:nvSpPr>
        <p:spPr>
          <a:xfrm>
            <a:off x="3779912" y="4293096"/>
            <a:ext cx="129614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ainy Weather Clip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3312368" cy="3096344"/>
          </a:xfrm>
          <a:prstGeom prst="rect">
            <a:avLst/>
          </a:prstGeom>
          <a:noFill/>
        </p:spPr>
      </p:pic>
      <p:sp>
        <p:nvSpPr>
          <p:cNvPr id="8" name="7 Metin kutusu"/>
          <p:cNvSpPr txBox="1"/>
          <p:nvPr/>
        </p:nvSpPr>
        <p:spPr>
          <a:xfrm>
            <a:off x="4139952" y="548680"/>
            <a:ext cx="41764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 smtClean="0">
                <a:solidFill>
                  <a:srgbClr val="AE12BE"/>
                </a:solidFill>
              </a:rPr>
              <a:t>Yarın Köstence sağanak yağışlı olacak. Şemsiyesiz dışarı çıkmayın.</a:t>
            </a:r>
            <a:endParaRPr lang="tr-TR" sz="2800" b="1" i="1" dirty="0">
              <a:solidFill>
                <a:srgbClr val="AE12BE"/>
              </a:solidFill>
            </a:endParaRPr>
          </a:p>
        </p:txBody>
      </p:sp>
      <p:pic>
        <p:nvPicPr>
          <p:cNvPr id="1030" name="Picture 6" descr="Figures Boy And Girl 7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01008"/>
            <a:ext cx="2343150" cy="2847976"/>
          </a:xfrm>
          <a:prstGeom prst="rect">
            <a:avLst/>
          </a:prstGeom>
          <a:noFill/>
        </p:spPr>
      </p:pic>
      <p:sp>
        <p:nvSpPr>
          <p:cNvPr id="14" name="13 Metin kutusu"/>
          <p:cNvSpPr txBox="1"/>
          <p:nvPr/>
        </p:nvSpPr>
        <p:spPr>
          <a:xfrm>
            <a:off x="4283968" y="4221088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solidFill>
                  <a:srgbClr val="00B050"/>
                </a:solidFill>
              </a:rPr>
              <a:t>Yarın Köstence sağanak yağışlı olacak. Haberler şemsiyesiz dışarı çıkmamamızı söyledi</a:t>
            </a:r>
            <a:r>
              <a:rPr lang="tr-TR" sz="2400" b="1" dirty="0" smtClean="0"/>
              <a:t>.</a:t>
            </a:r>
            <a:endParaRPr lang="tr-TR" sz="2400" b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563662"/>
          </a:xfrm>
        </p:spPr>
        <p:txBody>
          <a:bodyPr/>
          <a:lstStyle/>
          <a:p>
            <a:pPr algn="ctr"/>
            <a:r>
              <a:rPr lang="tr-TR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UÇAK YOLCULUĞU</a:t>
            </a:r>
            <a:endParaRPr lang="tr-TR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7 İçerik Yer Tutucusu" descr="indir (1)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395536" y="3212976"/>
            <a:ext cx="3096343" cy="3312368"/>
          </a:xfrm>
        </p:spPr>
      </p:pic>
      <p:sp>
        <p:nvSpPr>
          <p:cNvPr id="5" name="4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124744"/>
            <a:ext cx="3657600" cy="1656184"/>
          </a:xfrm>
        </p:spPr>
        <p:txBody>
          <a:bodyPr/>
          <a:lstStyle/>
          <a:p>
            <a:r>
              <a:rPr lang="tr-TR" sz="2400" dirty="0" smtClean="0">
                <a:solidFill>
                  <a:schemeClr val="tx1"/>
                </a:solidFill>
              </a:rPr>
              <a:t>Hostes: </a:t>
            </a:r>
            <a:r>
              <a:rPr lang="tr-TR" sz="2400" dirty="0" smtClean="0">
                <a:solidFill>
                  <a:schemeClr val="bg1"/>
                </a:solidFill>
              </a:rPr>
              <a:t>Uçağımız biraz sonra kalkacak. Lütfen, herkes cep telefonunu kapatsın!</a:t>
            </a:r>
            <a:endParaRPr lang="tr-TR" sz="2400" dirty="0">
              <a:solidFill>
                <a:schemeClr val="bg1"/>
              </a:solidFill>
            </a:endParaRPr>
          </a:p>
        </p:txBody>
      </p:sp>
      <p:sp>
        <p:nvSpPr>
          <p:cNvPr id="6" name="5 Metin Yer Tutucusu"/>
          <p:cNvSpPr>
            <a:spLocks noGrp="1"/>
          </p:cNvSpPr>
          <p:nvPr>
            <p:ph type="body" sz="quarter" idx="3"/>
          </p:nvPr>
        </p:nvSpPr>
        <p:spPr>
          <a:xfrm>
            <a:off x="4499992" y="1124744"/>
            <a:ext cx="4032448" cy="1656184"/>
          </a:xfrm>
        </p:spPr>
        <p:txBody>
          <a:bodyPr/>
          <a:lstStyle/>
          <a:p>
            <a:r>
              <a:rPr lang="tr-TR" sz="2400" dirty="0" smtClean="0"/>
              <a:t>Hostesler, yolculara telefonların kapanmasını söyledi.</a:t>
            </a:r>
            <a:endParaRPr lang="tr-TR" sz="2400" dirty="0"/>
          </a:p>
        </p:txBody>
      </p:sp>
      <p:sp>
        <p:nvSpPr>
          <p:cNvPr id="9" name="8 Sağ Ok"/>
          <p:cNvSpPr/>
          <p:nvPr/>
        </p:nvSpPr>
        <p:spPr>
          <a:xfrm>
            <a:off x="3779912" y="4581128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2290" name="Picture 2" descr="http://www.denizlihaber.com/medya/2012/02/ucakla-yolculuk-edenler-bir-marta-dikk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40968"/>
            <a:ext cx="3528392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Şehir Hayatı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258</TotalTime>
  <Words>238</Words>
  <Application>Microsoft Office PowerPoint</Application>
  <PresentationFormat>Ekran Gösterisi (4:3)</PresentationFormat>
  <Paragraphs>39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22</vt:i4>
      </vt:variant>
    </vt:vector>
  </HeadingPairs>
  <TitlesOfParts>
    <vt:vector size="23" baseType="lpstr">
      <vt:lpstr>Cumba</vt:lpstr>
      <vt:lpstr>Slayt 1</vt:lpstr>
      <vt:lpstr>Slayt 2</vt:lpstr>
      <vt:lpstr>Slayt 3</vt:lpstr>
      <vt:lpstr>Slayt 4</vt:lpstr>
      <vt:lpstr>GRİP OLDUM, DOKTORA GİTTİM.</vt:lpstr>
      <vt:lpstr>ONA HEDİYE ALMASINI SÖYLEDİK.</vt:lpstr>
      <vt:lpstr>MÜDÜR VE SEKRETER</vt:lpstr>
      <vt:lpstr>Slayt 8</vt:lpstr>
      <vt:lpstr>UÇAK YOLCULUĞU</vt:lpstr>
      <vt:lpstr>Slayt 10</vt:lpstr>
      <vt:lpstr>Slayt 11</vt:lpstr>
      <vt:lpstr>Slayt 12</vt:lpstr>
      <vt:lpstr>TRAFİK POLİSİ EHLİYETİMİ GÖSTERMEMİ İSTEDİ.</vt:lpstr>
      <vt:lpstr>MÜŞTERİ, GARSONA HESABI GETİRMESİNİ SÖYLEDİ. </vt:lpstr>
      <vt:lpstr>Slayt 15</vt:lpstr>
      <vt:lpstr>Slayt 16</vt:lpstr>
      <vt:lpstr>Slayt 17</vt:lpstr>
      <vt:lpstr>ÖĞRENCİLERDEN ÇÖPLERİ ÇÖP KUTUSUNA ATMALARINI İSTEDİM.</vt:lpstr>
      <vt:lpstr>Slayt 19</vt:lpstr>
      <vt:lpstr>Slayt 20</vt:lpstr>
      <vt:lpstr>Slayt 21</vt:lpstr>
      <vt:lpstr>Slayt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DOLAYLI ANLATIM</dc:title>
  <dc:creator>user</dc:creator>
  <cp:lastModifiedBy>PC</cp:lastModifiedBy>
  <cp:revision>38</cp:revision>
  <dcterms:created xsi:type="dcterms:W3CDTF">2013-02-05T11:56:36Z</dcterms:created>
  <dcterms:modified xsi:type="dcterms:W3CDTF">2013-02-28T11:55:00Z</dcterms:modified>
</cp:coreProperties>
</file>