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3" r:id="rId9"/>
    <p:sldId id="262" r:id="rId10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22.02.2012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22.02.2012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22.02.2012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22.02.2012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22.02.2012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22.02.2012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22.02.2012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22.02.2012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22.02.2012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22.02.2012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22.02.2012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22.02.2012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Başlık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tr-TR" sz="7200" dirty="0" smtClean="0"/>
              <a:t>ALTIN</a:t>
            </a:r>
            <a:endParaRPr lang="tr-TR" sz="7200" dirty="0"/>
          </a:p>
        </p:txBody>
      </p:sp>
      <p:pic>
        <p:nvPicPr>
          <p:cNvPr id="6" name="5 İçerik Yer Tutucusu" descr="ALTIN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44" y="1428736"/>
            <a:ext cx="3214678" cy="3214678"/>
          </a:xfrm>
        </p:spPr>
      </p:pic>
      <p:pic>
        <p:nvPicPr>
          <p:cNvPr id="1026" name="Picture 2" descr="C:\Users\yunusemre\Desktop\FUNDA KESKİN\ALTIN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4314300"/>
            <a:ext cx="3486149" cy="2543699"/>
          </a:xfrm>
          <a:prstGeom prst="rect">
            <a:avLst/>
          </a:prstGeom>
          <a:noFill/>
        </p:spPr>
      </p:pic>
      <p:pic>
        <p:nvPicPr>
          <p:cNvPr id="1027" name="Picture 3" descr="C:\Users\yunusemre\Desktop\FUNDA KESKİN\ALTIN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9758" y="1714487"/>
            <a:ext cx="3274242" cy="31432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tr-TR" sz="7200" dirty="0" smtClean="0"/>
              <a:t>YÜZÜK</a:t>
            </a:r>
            <a:endParaRPr lang="tr-TR" sz="7200" dirty="0"/>
          </a:p>
        </p:txBody>
      </p:sp>
      <p:pic>
        <p:nvPicPr>
          <p:cNvPr id="4" name="3 İçerik Yer Tutucusu" descr="YÜZÜ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72119" y="2533570"/>
            <a:ext cx="3557269" cy="2824256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tr-TR" dirty="0" smtClean="0"/>
              <a:t>altın + </a:t>
            </a:r>
            <a:r>
              <a:rPr lang="tr-TR" dirty="0" smtClean="0">
                <a:solidFill>
                  <a:srgbClr val="FF0000"/>
                </a:solidFill>
              </a:rPr>
              <a:t>dan</a:t>
            </a:r>
            <a:r>
              <a:rPr lang="tr-TR" dirty="0" smtClean="0"/>
              <a:t> yüzük</a:t>
            </a:r>
            <a:endParaRPr lang="tr-TR" dirty="0"/>
          </a:p>
        </p:txBody>
      </p:sp>
      <p:pic>
        <p:nvPicPr>
          <p:cNvPr id="4" name="3 İçerik Yer Tutucusu" descr="ALTIN YÜZÜ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tr-TR" dirty="0" smtClean="0"/>
              <a:t>BONCUK</a:t>
            </a:r>
            <a:endParaRPr lang="tr-TR" dirty="0"/>
          </a:p>
        </p:txBody>
      </p:sp>
      <p:pic>
        <p:nvPicPr>
          <p:cNvPr id="4" name="3 İçerik Yer Tutucusu" descr="BONCUK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38412" y="1905794"/>
            <a:ext cx="4067175" cy="391477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512" y="332656"/>
            <a:ext cx="8229600" cy="1143000"/>
          </a:xfrm>
          <a:solidFill>
            <a:srgbClr val="FFFF00"/>
          </a:solidFill>
        </p:spPr>
        <p:txBody>
          <a:bodyPr/>
          <a:lstStyle/>
          <a:p>
            <a:r>
              <a:rPr lang="tr-TR" dirty="0" smtClean="0"/>
              <a:t>boncuk +</a:t>
            </a:r>
            <a:r>
              <a:rPr lang="tr-TR" dirty="0" smtClean="0">
                <a:solidFill>
                  <a:srgbClr val="FF0000"/>
                </a:solidFill>
              </a:rPr>
              <a:t> tan </a:t>
            </a:r>
            <a:r>
              <a:rPr lang="tr-TR" dirty="0" smtClean="0"/>
              <a:t>kolye</a:t>
            </a:r>
            <a:endParaRPr lang="tr-TR" dirty="0"/>
          </a:p>
        </p:txBody>
      </p:sp>
      <p:pic>
        <p:nvPicPr>
          <p:cNvPr id="2050" name="Picture 2" descr="C:\Users\yunusemre\Desktop\FUNDA KESKİN\boncuk koly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1571612"/>
            <a:ext cx="5000628" cy="4000502"/>
          </a:xfrm>
          <a:prstGeom prst="rect">
            <a:avLst/>
          </a:prstGeom>
          <a:noFill/>
        </p:spPr>
      </p:pic>
      <p:pic>
        <p:nvPicPr>
          <p:cNvPr id="2051" name="Picture 3" descr="C:\Users\yunusemre\Desktop\FUNDA KESKİN\boncuk koly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1714488"/>
            <a:ext cx="4017887" cy="3643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tr-TR" sz="7200" dirty="0" smtClean="0"/>
              <a:t>boncuk + </a:t>
            </a:r>
            <a:r>
              <a:rPr lang="tr-TR" sz="7200" dirty="0" smtClean="0">
                <a:solidFill>
                  <a:srgbClr val="FF0000"/>
                </a:solidFill>
              </a:rPr>
              <a:t>tan</a:t>
            </a:r>
            <a:r>
              <a:rPr lang="tr-TR" sz="7200" dirty="0" smtClean="0"/>
              <a:t> bilezik</a:t>
            </a:r>
            <a:endParaRPr lang="tr-TR" sz="7200" dirty="0"/>
          </a:p>
        </p:txBody>
      </p:sp>
      <p:pic>
        <p:nvPicPr>
          <p:cNvPr id="4" name="3 İçerik Yer Tutucusu" descr="BONCUKBİLEZİ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2143117"/>
            <a:ext cx="4000528" cy="3000396"/>
          </a:xfrm>
        </p:spPr>
      </p:pic>
      <p:pic>
        <p:nvPicPr>
          <p:cNvPr id="1026" name="Picture 2" descr="C:\Users\yunusemre\Desktop\FUNDA KESKİN\imagesCAP56LP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2143115"/>
            <a:ext cx="3576650" cy="36527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tr-TR" sz="7200" dirty="0" smtClean="0"/>
              <a:t>KALE</a:t>
            </a:r>
            <a:endParaRPr lang="tr-TR" sz="7200" dirty="0"/>
          </a:p>
        </p:txBody>
      </p:sp>
      <p:pic>
        <p:nvPicPr>
          <p:cNvPr id="4" name="3 İçerik Yer Tutucusu" descr="kale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785926"/>
            <a:ext cx="3214678" cy="3214678"/>
          </a:xfrm>
        </p:spPr>
      </p:pic>
      <p:pic>
        <p:nvPicPr>
          <p:cNvPr id="3074" name="Picture 2" descr="C:\Users\yunusemre\Desktop\FUNDA KESKİN\estergon-kalesi-ankar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6380" y="1857364"/>
            <a:ext cx="5497620" cy="4214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tr-TR" sz="7200" dirty="0" smtClean="0"/>
              <a:t>KUM</a:t>
            </a:r>
            <a:endParaRPr lang="tr-TR" sz="7200" dirty="0"/>
          </a:p>
        </p:txBody>
      </p:sp>
      <p:pic>
        <p:nvPicPr>
          <p:cNvPr id="4" name="3 İçerik Yer Tutucusu" descr="kum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868" y="1643050"/>
            <a:ext cx="5145545" cy="3429024"/>
          </a:xfrm>
        </p:spPr>
      </p:pic>
      <p:pic>
        <p:nvPicPr>
          <p:cNvPr id="4098" name="Picture 2" descr="C:\Users\yunusemre\Desktop\FUNDA KESKİN\kum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43050"/>
            <a:ext cx="4143372" cy="41433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tr-TR" sz="7200" dirty="0" smtClean="0"/>
              <a:t>kum + </a:t>
            </a:r>
            <a:r>
              <a:rPr lang="tr-TR" sz="7200" dirty="0" smtClean="0">
                <a:solidFill>
                  <a:srgbClr val="FF0000"/>
                </a:solidFill>
              </a:rPr>
              <a:t>dan</a:t>
            </a:r>
            <a:r>
              <a:rPr lang="tr-TR" sz="7200" dirty="0" smtClean="0"/>
              <a:t> kale</a:t>
            </a:r>
            <a:endParaRPr lang="tr-TR" sz="7200" dirty="0"/>
          </a:p>
        </p:txBody>
      </p:sp>
      <p:pic>
        <p:nvPicPr>
          <p:cNvPr id="4" name="3 İçerik Yer Tutucusu" descr="kumdan kal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55699" y="1714488"/>
            <a:ext cx="6040521" cy="460677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21</Words>
  <Application>Microsoft Office PowerPoint</Application>
  <PresentationFormat>Ekran Gösterisi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9</vt:i4>
      </vt:variant>
    </vt:vector>
  </HeadingPairs>
  <TitlesOfParts>
    <vt:vector size="10" baseType="lpstr">
      <vt:lpstr>Ofis Teması</vt:lpstr>
      <vt:lpstr>ALTIN</vt:lpstr>
      <vt:lpstr>YÜZÜK</vt:lpstr>
      <vt:lpstr>altın + dan yüzük</vt:lpstr>
      <vt:lpstr>BONCUK</vt:lpstr>
      <vt:lpstr>boncuk + tan kolye</vt:lpstr>
      <vt:lpstr>boncuk + tan bilezik</vt:lpstr>
      <vt:lpstr>KALE</vt:lpstr>
      <vt:lpstr>KUM</vt:lpstr>
      <vt:lpstr>kum + dan kale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ALTIN</dc:title>
  <dc:creator>yunusemre</dc:creator>
  <cp:lastModifiedBy>ebarin</cp:lastModifiedBy>
  <cp:revision>11</cp:revision>
  <dcterms:created xsi:type="dcterms:W3CDTF">2012-02-14T15:13:49Z</dcterms:created>
  <dcterms:modified xsi:type="dcterms:W3CDTF">2012-02-22T16:43:19Z</dcterms:modified>
</cp:coreProperties>
</file>