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14.02.2013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 smtClean="0"/>
          </a:p>
          <a:p>
            <a:pPr algn="r"/>
            <a:r>
              <a:rPr lang="tr-TR" sz="3200" dirty="0" smtClean="0">
                <a:solidFill>
                  <a:schemeClr val="accent1"/>
                </a:solidFill>
              </a:rPr>
              <a:t>Melike ERDEM</a:t>
            </a:r>
            <a:endParaRPr lang="tr-TR" sz="32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user\Desktop\Görseller\images (2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5976664" cy="3168352"/>
          </a:xfrm>
          <a:prstGeom prst="rect">
            <a:avLst/>
          </a:prstGeom>
          <a:noFill/>
        </p:spPr>
      </p:pic>
      <p:pic>
        <p:nvPicPr>
          <p:cNvPr id="1027" name="Picture 3" descr="C:\Users\user\Desktop\Görseller\indir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90800" cy="1762125"/>
          </a:xfrm>
          <a:prstGeom prst="rect">
            <a:avLst/>
          </a:prstGeom>
          <a:noFill/>
        </p:spPr>
      </p:pic>
      <p:pic>
        <p:nvPicPr>
          <p:cNvPr id="1028" name="Picture 4" descr="C:\Users\user\Desktop\Görseller\images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17032"/>
            <a:ext cx="1008112" cy="792088"/>
          </a:xfrm>
          <a:prstGeom prst="rect">
            <a:avLst/>
          </a:prstGeom>
          <a:noFill/>
        </p:spPr>
      </p:pic>
      <p:pic>
        <p:nvPicPr>
          <p:cNvPr id="1029" name="Picture 5" descr="C:\Users\user\Desktop\Görseller\images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869160"/>
            <a:ext cx="720080" cy="647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5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5904656" cy="4392488"/>
          </a:xfrm>
        </p:spPr>
      </p:pic>
      <p:sp>
        <p:nvSpPr>
          <p:cNvPr id="5" name="4 Patlama 2"/>
          <p:cNvSpPr/>
          <p:nvPr/>
        </p:nvSpPr>
        <p:spPr>
          <a:xfrm>
            <a:off x="4716016" y="188640"/>
            <a:ext cx="4176464" cy="259228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İyi günler!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6" name="5 Gülen Yüz"/>
          <p:cNvSpPr/>
          <p:nvPr/>
        </p:nvSpPr>
        <p:spPr>
          <a:xfrm>
            <a:off x="7740352" y="5589240"/>
            <a:ext cx="1008112" cy="86409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Gülen Yüz"/>
          <p:cNvSpPr/>
          <p:nvPr/>
        </p:nvSpPr>
        <p:spPr>
          <a:xfrm>
            <a:off x="179512" y="260648"/>
            <a:ext cx="1080120" cy="10801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25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5328592" cy="3209379"/>
          </a:xfrm>
        </p:spPr>
      </p:pic>
      <p:pic>
        <p:nvPicPr>
          <p:cNvPr id="7170" name="Picture 2" descr="C:\Users\user\Desktop\Görseller\images (2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409728"/>
            <a:ext cx="4392488" cy="2448272"/>
          </a:xfrm>
          <a:prstGeom prst="rect">
            <a:avLst/>
          </a:prstGeom>
          <a:noFill/>
        </p:spPr>
      </p:pic>
      <p:pic>
        <p:nvPicPr>
          <p:cNvPr id="7171" name="Picture 3" descr="C:\Users\user\Desktop\Görseller\indir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6100" y="1844824"/>
            <a:ext cx="2247900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7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05064"/>
            <a:ext cx="8352928" cy="2592288"/>
          </a:xfrm>
        </p:spPr>
      </p:pic>
      <p:sp>
        <p:nvSpPr>
          <p:cNvPr id="5" name="4 Bulut Belirtme Çizgisi"/>
          <p:cNvSpPr/>
          <p:nvPr/>
        </p:nvSpPr>
        <p:spPr>
          <a:xfrm>
            <a:off x="5724128" y="476672"/>
            <a:ext cx="2880320" cy="2808312"/>
          </a:xfrm>
          <a:prstGeom prst="cloudCallout">
            <a:avLst>
              <a:gd name="adj1" fmla="val -35198"/>
              <a:gd name="adj2" fmla="val 8433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İyi akşamlar.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6" name="5 Bulut Belirtme Çizgisi"/>
          <p:cNvSpPr/>
          <p:nvPr/>
        </p:nvSpPr>
        <p:spPr>
          <a:xfrm>
            <a:off x="1115616" y="620688"/>
            <a:ext cx="2304256" cy="2880320"/>
          </a:xfrm>
          <a:prstGeom prst="cloudCallout">
            <a:avLst>
              <a:gd name="adj1" fmla="val -33043"/>
              <a:gd name="adj2" fmla="val 7434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İyi akşamlar.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8195" name="Picture 3" descr="C:\Users\user\Desktop\Görseller\indir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852936"/>
            <a:ext cx="2143125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9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68552" cy="3816424"/>
          </a:xfrm>
        </p:spPr>
      </p:pic>
      <p:pic>
        <p:nvPicPr>
          <p:cNvPr id="9218" name="Picture 2" descr="C:\Users\user\Desktop\Görseller\images (2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3745210" cy="3861048"/>
          </a:xfrm>
          <a:prstGeom prst="rect">
            <a:avLst/>
          </a:prstGeom>
          <a:noFill/>
        </p:spPr>
      </p:pic>
      <p:pic>
        <p:nvPicPr>
          <p:cNvPr id="9219" name="Picture 3" descr="C:\Users\user\Desktop\Görseller\images (2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717032"/>
            <a:ext cx="4211960" cy="3140968"/>
          </a:xfrm>
          <a:prstGeom prst="rect">
            <a:avLst/>
          </a:prstGeom>
          <a:noFill/>
        </p:spPr>
      </p:pic>
      <p:pic>
        <p:nvPicPr>
          <p:cNvPr id="9220" name="Picture 4" descr="C:\Users\user\Desktop\Görseller\iyigeceler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4932040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Görseller\iyigeceler 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Görseller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764704"/>
            <a:ext cx="4714453" cy="6093296"/>
          </a:xfrm>
          <a:prstGeom prst="rect">
            <a:avLst/>
          </a:prstGeom>
          <a:noFill/>
        </p:spPr>
      </p:pic>
      <p:sp>
        <p:nvSpPr>
          <p:cNvPr id="3" name="2 Yatay Kaydırma"/>
          <p:cNvSpPr/>
          <p:nvPr/>
        </p:nvSpPr>
        <p:spPr>
          <a:xfrm>
            <a:off x="395536" y="548680"/>
            <a:ext cx="3888432" cy="2448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b="1" dirty="0" smtClean="0">
                <a:solidFill>
                  <a:schemeClr val="tx1"/>
                </a:solidFill>
              </a:rPr>
              <a:t>Hoşça kal!</a:t>
            </a:r>
            <a:endParaRPr lang="tr-TR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Görseller\indir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3664818" cy="3744416"/>
          </a:xfrm>
          <a:prstGeom prst="rect">
            <a:avLst/>
          </a:prstGeom>
          <a:noFill/>
        </p:spPr>
      </p:pic>
      <p:pic>
        <p:nvPicPr>
          <p:cNvPr id="12291" name="Picture 3" descr="C:\Users\user\Desktop\Görseller\ind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068960"/>
            <a:ext cx="4139952" cy="3789040"/>
          </a:xfrm>
          <a:prstGeom prst="rect">
            <a:avLst/>
          </a:prstGeom>
          <a:noFill/>
        </p:spPr>
      </p:pic>
      <p:sp>
        <p:nvSpPr>
          <p:cNvPr id="4" name="3 Bulut Belirtme Çizgisi"/>
          <p:cNvSpPr/>
          <p:nvPr/>
        </p:nvSpPr>
        <p:spPr>
          <a:xfrm>
            <a:off x="5580112" y="0"/>
            <a:ext cx="3312368" cy="2808312"/>
          </a:xfrm>
          <a:prstGeom prst="cloudCallout">
            <a:avLst>
              <a:gd name="adj1" fmla="val -30176"/>
              <a:gd name="adj2" fmla="val 77528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Hoşça kal!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5" name="4 Köşeleri Yuvarlanmış Dikdörtgen Belirtme Çizgisi"/>
          <p:cNvSpPr/>
          <p:nvPr/>
        </p:nvSpPr>
        <p:spPr>
          <a:xfrm>
            <a:off x="2267744" y="260648"/>
            <a:ext cx="2664296" cy="1340768"/>
          </a:xfrm>
          <a:prstGeom prst="wedgeRoundRect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Hoşça kal!</a:t>
            </a:r>
            <a:endParaRPr lang="tr-T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Görseller\images (1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2051720" cy="1700808"/>
          </a:xfrm>
          <a:prstGeom prst="rect">
            <a:avLst/>
          </a:prstGeom>
          <a:noFill/>
        </p:spPr>
      </p:pic>
      <p:pic>
        <p:nvPicPr>
          <p:cNvPr id="13315" name="Picture 3" descr="C:\Users\user\Desktop\Görseller\hareketli-ok-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7944" cy="2276872"/>
          </a:xfrm>
          <a:prstGeom prst="rect">
            <a:avLst/>
          </a:prstGeom>
          <a:noFill/>
        </p:spPr>
      </p:pic>
      <p:pic>
        <p:nvPicPr>
          <p:cNvPr id="13316" name="Picture 4" descr="C:\Users\user\Desktop\Görseller\images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761656"/>
            <a:ext cx="3096344" cy="3096344"/>
          </a:xfrm>
          <a:prstGeom prst="rect">
            <a:avLst/>
          </a:prstGeom>
          <a:noFill/>
        </p:spPr>
      </p:pic>
      <p:pic>
        <p:nvPicPr>
          <p:cNvPr id="13317" name="Picture 5" descr="C:\Users\user\Desktop\Görseller\images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61656"/>
            <a:ext cx="3275856" cy="3096344"/>
          </a:xfrm>
          <a:prstGeom prst="rect">
            <a:avLst/>
          </a:prstGeom>
          <a:noFill/>
        </p:spPr>
      </p:pic>
      <p:sp>
        <p:nvSpPr>
          <p:cNvPr id="6" name="5 Yukarı Bükülmüş Şerit"/>
          <p:cNvSpPr/>
          <p:nvPr/>
        </p:nvSpPr>
        <p:spPr>
          <a:xfrm>
            <a:off x="2123728" y="2204864"/>
            <a:ext cx="4320480" cy="1872208"/>
          </a:xfrm>
          <a:prstGeom prst="ellipseRibbon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7030A0"/>
                </a:solidFill>
              </a:rPr>
              <a:t>Güle güle.</a:t>
            </a:r>
            <a:endParaRPr lang="tr-TR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Görseller\images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4499992" cy="3284984"/>
          </a:xfrm>
          <a:prstGeom prst="rect">
            <a:avLst/>
          </a:prstGeom>
          <a:noFill/>
        </p:spPr>
      </p:pic>
      <p:pic>
        <p:nvPicPr>
          <p:cNvPr id="14339" name="Picture 3" descr="C:\Users\user\Desktop\Görseller\images (1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01008"/>
            <a:ext cx="3781400" cy="3356992"/>
          </a:xfrm>
          <a:prstGeom prst="rect">
            <a:avLst/>
          </a:prstGeom>
          <a:noFill/>
        </p:spPr>
      </p:pic>
      <p:sp>
        <p:nvSpPr>
          <p:cNvPr id="4" name="3 Oval"/>
          <p:cNvSpPr/>
          <p:nvPr/>
        </p:nvSpPr>
        <p:spPr>
          <a:xfrm>
            <a:off x="5940152" y="1916832"/>
            <a:ext cx="2592288" cy="1872208"/>
          </a:xfrm>
          <a:prstGeom prst="ellipse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Güle güle.</a:t>
            </a:r>
            <a:endParaRPr lang="tr-TR" sz="2400" b="1" dirty="0">
              <a:solidFill>
                <a:schemeClr val="bg1"/>
              </a:solidFill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691680" y="1916832"/>
            <a:ext cx="2376264" cy="1872208"/>
          </a:xfrm>
          <a:prstGeom prst="roundRect">
            <a:avLst/>
          </a:prstGeom>
          <a:solidFill>
            <a:schemeClr val="tx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bg1"/>
                </a:solidFill>
              </a:rPr>
              <a:t>Güle güle.</a:t>
            </a:r>
            <a:endParaRPr lang="tr-TR" sz="2800" b="1" dirty="0">
              <a:solidFill>
                <a:schemeClr val="bg1"/>
              </a:solidFill>
            </a:endParaRPr>
          </a:p>
        </p:txBody>
      </p:sp>
      <p:sp>
        <p:nvSpPr>
          <p:cNvPr id="6" name="5 Kalp"/>
          <p:cNvSpPr/>
          <p:nvPr/>
        </p:nvSpPr>
        <p:spPr>
          <a:xfrm>
            <a:off x="4067944" y="1988840"/>
            <a:ext cx="1944216" cy="165618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Gülen Yüz"/>
          <p:cNvSpPr/>
          <p:nvPr/>
        </p:nvSpPr>
        <p:spPr>
          <a:xfrm>
            <a:off x="3851920" y="0"/>
            <a:ext cx="1152128" cy="90872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Gülen Yüz"/>
          <p:cNvSpPr/>
          <p:nvPr/>
        </p:nvSpPr>
        <p:spPr>
          <a:xfrm>
            <a:off x="5004048" y="0"/>
            <a:ext cx="1043608" cy="980728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Güneş"/>
          <p:cNvSpPr/>
          <p:nvPr/>
        </p:nvSpPr>
        <p:spPr>
          <a:xfrm>
            <a:off x="0" y="0"/>
            <a:ext cx="1115616" cy="792088"/>
          </a:xfrm>
          <a:prstGeom prst="su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Ay"/>
          <p:cNvSpPr/>
          <p:nvPr/>
        </p:nvSpPr>
        <p:spPr>
          <a:xfrm>
            <a:off x="8244408" y="260648"/>
            <a:ext cx="648072" cy="864096"/>
          </a:xfrm>
          <a:prstGeom prst="mo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Görseller\smiley9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09441"/>
            <a:ext cx="7632848" cy="4548559"/>
          </a:xfrm>
          <a:prstGeom prst="rect">
            <a:avLst/>
          </a:prstGeom>
          <a:noFill/>
        </p:spPr>
      </p:pic>
      <p:sp>
        <p:nvSpPr>
          <p:cNvPr id="3" name="2 7-Noktalı Yıldız"/>
          <p:cNvSpPr/>
          <p:nvPr/>
        </p:nvSpPr>
        <p:spPr>
          <a:xfrm>
            <a:off x="3491880" y="0"/>
            <a:ext cx="5652120" cy="2924944"/>
          </a:xfrm>
          <a:prstGeom prst="star7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dirty="0" smtClean="0">
                <a:solidFill>
                  <a:schemeClr val="accent2"/>
                </a:solidFill>
              </a:rPr>
              <a:t>Görüşürüz.</a:t>
            </a:r>
            <a:endParaRPr lang="tr-TR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29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3" y="2852936"/>
            <a:ext cx="6192688" cy="3744416"/>
          </a:xfrm>
        </p:spPr>
      </p:pic>
      <p:sp>
        <p:nvSpPr>
          <p:cNvPr id="5" name="4 Bulut Belirtme Çizgisi"/>
          <p:cNvSpPr/>
          <p:nvPr/>
        </p:nvSpPr>
        <p:spPr>
          <a:xfrm>
            <a:off x="5148064" y="1196752"/>
            <a:ext cx="3240360" cy="23762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6"/>
                </a:solidFill>
              </a:rPr>
              <a:t>Merhaba!</a:t>
            </a:r>
            <a:endParaRPr lang="tr-TR" sz="2800" b="1" dirty="0">
              <a:solidFill>
                <a:schemeClr val="accent6"/>
              </a:solidFill>
            </a:endParaRPr>
          </a:p>
        </p:txBody>
      </p:sp>
      <p:sp>
        <p:nvSpPr>
          <p:cNvPr id="6" name="5 Köşeleri Yuvarlanmış Dikdörtgen Belirtme Çizgisi"/>
          <p:cNvSpPr/>
          <p:nvPr/>
        </p:nvSpPr>
        <p:spPr>
          <a:xfrm>
            <a:off x="1331640" y="1268760"/>
            <a:ext cx="3096344" cy="1656184"/>
          </a:xfrm>
          <a:prstGeom prst="wedgeRoundRectCallout">
            <a:avLst>
              <a:gd name="adj1" fmla="val -17170"/>
              <a:gd name="adj2" fmla="val 996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6"/>
                </a:solidFill>
              </a:rPr>
              <a:t>Merhaba!</a:t>
            </a:r>
            <a:endParaRPr lang="tr-TR" sz="28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Görseller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276872"/>
            <a:ext cx="3179043" cy="4581128"/>
          </a:xfrm>
          <a:prstGeom prst="rect">
            <a:avLst/>
          </a:prstGeom>
          <a:noFill/>
        </p:spPr>
      </p:pic>
      <p:pic>
        <p:nvPicPr>
          <p:cNvPr id="16387" name="Picture 3" descr="C:\Users\user\Desktop\Görseller\foto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3888432" cy="4869160"/>
          </a:xfrm>
          <a:prstGeom prst="rect">
            <a:avLst/>
          </a:prstGeom>
          <a:noFill/>
        </p:spPr>
      </p:pic>
      <p:sp>
        <p:nvSpPr>
          <p:cNvPr id="4" name="3 Sol Sağ Ok"/>
          <p:cNvSpPr/>
          <p:nvPr/>
        </p:nvSpPr>
        <p:spPr>
          <a:xfrm>
            <a:off x="3995936" y="4077072"/>
            <a:ext cx="1872208" cy="792088"/>
          </a:xfrm>
          <a:prstGeom prst="left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Patlama 2"/>
          <p:cNvSpPr/>
          <p:nvPr/>
        </p:nvSpPr>
        <p:spPr>
          <a:xfrm>
            <a:off x="179512" y="188640"/>
            <a:ext cx="4320480" cy="237626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bg1"/>
                </a:solidFill>
              </a:rPr>
              <a:t>Hoşça kal.</a:t>
            </a:r>
            <a:endParaRPr lang="tr-TR" sz="2400" b="1" dirty="0">
              <a:solidFill>
                <a:schemeClr val="bg1"/>
              </a:solidFill>
            </a:endParaRPr>
          </a:p>
        </p:txBody>
      </p:sp>
      <p:sp>
        <p:nvSpPr>
          <p:cNvPr id="6" name="5 Patlama 2"/>
          <p:cNvSpPr/>
          <p:nvPr/>
        </p:nvSpPr>
        <p:spPr>
          <a:xfrm>
            <a:off x="4572000" y="188640"/>
            <a:ext cx="4176464" cy="244827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solidFill>
                  <a:schemeClr val="bg1"/>
                </a:solidFill>
              </a:rPr>
              <a:t>Hoşça kal.</a:t>
            </a:r>
            <a:endParaRPr lang="tr-TR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Görseller\images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05064"/>
            <a:ext cx="3707904" cy="2852936"/>
          </a:xfrm>
          <a:prstGeom prst="rect">
            <a:avLst/>
          </a:prstGeom>
          <a:noFill/>
        </p:spPr>
      </p:pic>
      <p:pic>
        <p:nvPicPr>
          <p:cNvPr id="17411" name="Picture 3" descr="C:\Users\user\Desktop\Görseller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7944" cy="6858000"/>
          </a:xfrm>
          <a:prstGeom prst="rect">
            <a:avLst/>
          </a:prstGeom>
          <a:noFill/>
        </p:spPr>
      </p:pic>
      <p:sp>
        <p:nvSpPr>
          <p:cNvPr id="4" name="3 Kalp"/>
          <p:cNvSpPr/>
          <p:nvPr/>
        </p:nvSpPr>
        <p:spPr>
          <a:xfrm>
            <a:off x="4283968" y="404664"/>
            <a:ext cx="4536504" cy="3456384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tx1"/>
                </a:solidFill>
              </a:rPr>
              <a:t>Teşekkür ederim.</a:t>
            </a:r>
            <a:endParaRPr lang="tr-TR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30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068960"/>
            <a:ext cx="3888432" cy="3600400"/>
          </a:xfrm>
        </p:spPr>
      </p:pic>
      <p:pic>
        <p:nvPicPr>
          <p:cNvPr id="3074" name="Picture 2" descr="C:\Users\user\Desktop\Görseller\images (2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3016"/>
            <a:ext cx="4104456" cy="3096344"/>
          </a:xfrm>
          <a:prstGeom prst="rect">
            <a:avLst/>
          </a:prstGeom>
          <a:noFill/>
        </p:spPr>
      </p:pic>
      <p:pic>
        <p:nvPicPr>
          <p:cNvPr id="3075" name="Picture 3" descr="C:\Users\user\Desktop\Görseller\images (3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32656"/>
            <a:ext cx="6696744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0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383831"/>
            <a:ext cx="7344816" cy="3474169"/>
          </a:xfrm>
        </p:spPr>
      </p:pic>
      <p:sp>
        <p:nvSpPr>
          <p:cNvPr id="5" name="4 Akış Çizelgesi: Delikli Teyp"/>
          <p:cNvSpPr/>
          <p:nvPr/>
        </p:nvSpPr>
        <p:spPr>
          <a:xfrm>
            <a:off x="2051720" y="332656"/>
            <a:ext cx="4680520" cy="1944216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tx1"/>
                </a:solidFill>
              </a:rPr>
              <a:t>MERHABA!</a:t>
            </a:r>
            <a:endParaRPr lang="tr-TR" sz="3200" b="1" dirty="0">
              <a:solidFill>
                <a:schemeClr val="tx1"/>
              </a:solidFill>
            </a:endParaRPr>
          </a:p>
        </p:txBody>
      </p:sp>
      <p:sp>
        <p:nvSpPr>
          <p:cNvPr id="6" name="5 Aşağı Ok"/>
          <p:cNvSpPr/>
          <p:nvPr/>
        </p:nvSpPr>
        <p:spPr>
          <a:xfrm>
            <a:off x="4499992" y="2276872"/>
            <a:ext cx="504056" cy="864096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3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5903640" cy="5544616"/>
          </a:xfrm>
        </p:spPr>
      </p:pic>
      <p:sp>
        <p:nvSpPr>
          <p:cNvPr id="5" name="4 Bulut Belirtme Çizgisi"/>
          <p:cNvSpPr/>
          <p:nvPr/>
        </p:nvSpPr>
        <p:spPr>
          <a:xfrm>
            <a:off x="3491880" y="836712"/>
            <a:ext cx="3528392" cy="1008112"/>
          </a:xfrm>
          <a:prstGeom prst="cloudCallout">
            <a:avLst>
              <a:gd name="adj1" fmla="val 6592"/>
              <a:gd name="adj2" fmla="val 192975"/>
            </a:avLst>
          </a:prstGeom>
          <a:solidFill>
            <a:srgbClr val="FFFF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accent2">
                    <a:lumMod val="75000"/>
                  </a:schemeClr>
                </a:solidFill>
              </a:rPr>
              <a:t>Hoş geldiniz.</a:t>
            </a:r>
            <a:endParaRPr lang="tr-T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user\Desktop\Görseller\images (3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221088"/>
            <a:ext cx="3425949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025352"/>
            <a:ext cx="4752528" cy="5832648"/>
          </a:xfrm>
        </p:spPr>
      </p:pic>
      <p:sp>
        <p:nvSpPr>
          <p:cNvPr id="6" name="5 Dikdörtgen Belirtme Çizgisi"/>
          <p:cNvSpPr/>
          <p:nvPr/>
        </p:nvSpPr>
        <p:spPr>
          <a:xfrm>
            <a:off x="683568" y="476672"/>
            <a:ext cx="3312368" cy="1728192"/>
          </a:xfrm>
          <a:prstGeom prst="wedgeRectCallout">
            <a:avLst>
              <a:gd name="adj1" fmla="val -21361"/>
              <a:gd name="adj2" fmla="val 934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FF00"/>
                </a:solidFill>
              </a:rPr>
              <a:t>Hoş bulduk.</a:t>
            </a:r>
            <a:endParaRPr lang="tr-TR" sz="2800" b="1" dirty="0">
              <a:solidFill>
                <a:srgbClr val="FFFF00"/>
              </a:solidFill>
            </a:endParaRPr>
          </a:p>
        </p:txBody>
      </p:sp>
      <p:sp>
        <p:nvSpPr>
          <p:cNvPr id="7" name="6 Gülen Yüz"/>
          <p:cNvSpPr/>
          <p:nvPr/>
        </p:nvSpPr>
        <p:spPr>
          <a:xfrm>
            <a:off x="8244408" y="5805264"/>
            <a:ext cx="432048" cy="36004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Görseller\images (4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564904"/>
            <a:ext cx="6552728" cy="3792066"/>
          </a:xfrm>
          <a:prstGeom prst="rect">
            <a:avLst/>
          </a:prstGeom>
          <a:noFill/>
        </p:spPr>
      </p:pic>
      <p:sp>
        <p:nvSpPr>
          <p:cNvPr id="7" name="6 Oval Belirtme Çizgisi"/>
          <p:cNvSpPr/>
          <p:nvPr/>
        </p:nvSpPr>
        <p:spPr>
          <a:xfrm>
            <a:off x="3059832" y="620688"/>
            <a:ext cx="3456384" cy="2160240"/>
          </a:xfrm>
          <a:prstGeom prst="wedgeEllipse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solidFill>
                  <a:schemeClr val="accent2">
                    <a:lumMod val="75000"/>
                  </a:schemeClr>
                </a:solidFill>
              </a:rPr>
              <a:t>Günaydın.</a:t>
            </a:r>
            <a:endParaRPr lang="tr-TR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gunaydin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852936"/>
            <a:ext cx="3744416" cy="3816424"/>
          </a:xfrm>
        </p:spPr>
      </p:pic>
      <p:pic>
        <p:nvPicPr>
          <p:cNvPr id="5122" name="Picture 2" descr="C:\Users\user\Desktop\Görseller\images (3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3888432" cy="2143125"/>
          </a:xfrm>
          <a:prstGeom prst="rect">
            <a:avLst/>
          </a:prstGeom>
          <a:noFill/>
        </p:spPr>
      </p:pic>
      <p:pic>
        <p:nvPicPr>
          <p:cNvPr id="5123" name="Picture 3" descr="C:\Users\user\Desktop\Görseller\images (4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0648"/>
            <a:ext cx="3713584" cy="2952328"/>
          </a:xfrm>
          <a:prstGeom prst="rect">
            <a:avLst/>
          </a:prstGeom>
          <a:noFill/>
        </p:spPr>
      </p:pic>
      <p:pic>
        <p:nvPicPr>
          <p:cNvPr id="5124" name="Picture 4" descr="C:\Users\user\Desktop\Görseller\images (4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89040"/>
            <a:ext cx="3970387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Görseller\images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88840"/>
            <a:ext cx="4464496" cy="3792066"/>
          </a:xfrm>
          <a:prstGeom prst="rect">
            <a:avLst/>
          </a:prstGeom>
          <a:noFill/>
        </p:spPr>
      </p:pic>
      <p:sp>
        <p:nvSpPr>
          <p:cNvPr id="5" name="4 Oval Belirtme Çizgisi"/>
          <p:cNvSpPr/>
          <p:nvPr/>
        </p:nvSpPr>
        <p:spPr>
          <a:xfrm>
            <a:off x="1763688" y="1484784"/>
            <a:ext cx="2016224" cy="1728192"/>
          </a:xfrm>
          <a:prstGeom prst="wedgeEllipseCallout">
            <a:avLst>
              <a:gd name="adj1" fmla="val 44753"/>
              <a:gd name="adj2" fmla="val 543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İyi günler.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6" name="5 Oval Belirtme Çizgisi"/>
          <p:cNvSpPr/>
          <p:nvPr/>
        </p:nvSpPr>
        <p:spPr>
          <a:xfrm>
            <a:off x="4860032" y="1556792"/>
            <a:ext cx="2232248" cy="1584176"/>
          </a:xfrm>
          <a:prstGeom prst="wedgeEllipseCallout">
            <a:avLst>
              <a:gd name="adj1" fmla="val -28069"/>
              <a:gd name="adj2" fmla="val 6782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İyi günler.</a:t>
            </a:r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104</TotalTime>
  <Words>60</Words>
  <Application>Microsoft Office PowerPoint</Application>
  <PresentationFormat>Ekran Gösterisi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Cumba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user</cp:lastModifiedBy>
  <cp:revision>12</cp:revision>
  <dcterms:created xsi:type="dcterms:W3CDTF">2013-02-14T11:24:13Z</dcterms:created>
  <dcterms:modified xsi:type="dcterms:W3CDTF">2013-02-14T13:18:35Z</dcterms:modified>
</cp:coreProperties>
</file>