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0" r:id="rId7"/>
    <p:sldId id="266" r:id="rId8"/>
    <p:sldId id="265" r:id="rId9"/>
    <p:sldId id="259" r:id="rId10"/>
    <p:sldId id="272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66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dörtgen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9" name="8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Mevsimler, aylar ve günler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Cem SEVİNDİK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chemeClr val="accent3">
                <a:lumMod val="75000"/>
                <a:alpha val="67000"/>
              </a:schemeClr>
            </a:gs>
            <a:gs pos="0">
              <a:schemeClr val="accent3">
                <a:lumMod val="50000"/>
                <a:alpha val="6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2772797"/>
            <a:ext cx="9144000" cy="8002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3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Pazartesi &gt; Salı &gt; Çarşamba &gt; Perşembe &gt; Cuma  </a:t>
            </a:r>
          </a:p>
          <a:p>
            <a:pPr algn="ctr"/>
            <a:r>
              <a:rPr lang="tr-TR" sz="23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Cumartesi &gt; Pazar</a:t>
            </a:r>
            <a:endParaRPr lang="tr-TR" sz="2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 rot="20581979">
            <a:off x="61006" y="474144"/>
            <a:ext cx="3387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Pazartesi</a:t>
            </a:r>
            <a:endParaRPr lang="tr-T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 rot="1767730">
            <a:off x="6916349" y="926244"/>
            <a:ext cx="1778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all" spc="0" dirty="0" err="1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SalI</a:t>
            </a:r>
            <a:endParaRPr lang="tr-TR" sz="5400" b="1" cap="all" spc="0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2771800" y="1556792"/>
            <a:ext cx="3635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Çarşamba</a:t>
            </a:r>
            <a:endParaRPr lang="tr-TR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 rot="2169844">
            <a:off x="-24252" y="4438957"/>
            <a:ext cx="3520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Perşembe</a:t>
            </a:r>
            <a:endParaRPr lang="tr-TR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8 Dikdörtgen"/>
          <p:cNvSpPr/>
          <p:nvPr/>
        </p:nvSpPr>
        <p:spPr>
          <a:xfrm rot="20086332">
            <a:off x="3005392" y="4152011"/>
            <a:ext cx="2247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Cuma</a:t>
            </a:r>
            <a:endParaRPr lang="tr-TR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 rot="19750924">
            <a:off x="3314397" y="5020286"/>
            <a:ext cx="3824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Cumartesi</a:t>
            </a:r>
            <a:endParaRPr lang="tr-T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 rot="3311124">
            <a:off x="6789800" y="4551217"/>
            <a:ext cx="2514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PAZAR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chemeClr val="accent3">
                <a:lumMod val="75000"/>
              </a:schemeClr>
            </a:gs>
            <a:gs pos="0">
              <a:schemeClr val="accent3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3091607"/>
            <a:ext cx="9143999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Bugün 20 Eylül 2013 Cuma</a:t>
            </a:r>
            <a:endParaRPr lang="tr-TR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0" y="4171727"/>
            <a:ext cx="9144000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Yarın 21 Eylül 2013 Cumartesi</a:t>
            </a:r>
            <a:endParaRPr lang="tr-TR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" y="1988840"/>
            <a:ext cx="9180512" cy="76944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Dün 19 Eylül 2013 Perşembe</a:t>
            </a:r>
            <a:endParaRPr lang="tr-TR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://blogimg.radikal.com.tr/Blogs/2013/09/08/sonbahar-yapraklar-ve-gne-nlar-8EBE-3CB5-F0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254.imageshack.us/img254/587/ilkbaharmanzararesm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kaliteliresimler.com/data/media/147/yaz_manzaras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eofdreams.com/data_images/dreams/winter/winter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MEVSİMLER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00">
              <a:srgbClr val="00B0F0"/>
            </a:gs>
            <a:gs pos="0">
              <a:schemeClr val="accent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kaliteliresimler.com/data/media/146/ilkbahar_manzara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6632"/>
            <a:ext cx="7056784" cy="5292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Metin kutusu"/>
          <p:cNvSpPr txBox="1"/>
          <p:nvPr/>
        </p:nvSpPr>
        <p:spPr>
          <a:xfrm>
            <a:off x="1979712" y="5301208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İLKBAHAR</a:t>
            </a:r>
            <a:endParaRPr lang="tr-TR" sz="8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rgbClr val="0070C0"/>
            </a:gs>
            <a:gs pos="0">
              <a:srgbClr val="FFCC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kalbimcity.net/galeri/resim/2011/09/yaz-res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4624"/>
            <a:ext cx="7344816" cy="550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Metin kutusu"/>
          <p:cNvSpPr txBox="1"/>
          <p:nvPr/>
        </p:nvSpPr>
        <p:spPr>
          <a:xfrm>
            <a:off x="3491880" y="5373216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YAZ</a:t>
            </a:r>
            <a:endParaRPr lang="tr-TR" sz="8000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rgbClr val="FF9933"/>
            </a:gs>
            <a:gs pos="0">
              <a:srgbClr val="FFCC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aleri7.uludagsozluk.com/291/sonbahar-mevsimini-sevme-nedenleri_3556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4624"/>
            <a:ext cx="7392821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Metin kutusu"/>
          <p:cNvSpPr txBox="1"/>
          <p:nvPr/>
        </p:nvSpPr>
        <p:spPr>
          <a:xfrm>
            <a:off x="1763688" y="5417929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SONBAHAR</a:t>
            </a:r>
            <a:endParaRPr lang="tr-TR" sz="8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tx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831.imageshack.us/img831/9634/forumdaskismanzaralar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696744" cy="4821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Metin kutusu"/>
          <p:cNvSpPr txBox="1"/>
          <p:nvPr/>
        </p:nvSpPr>
        <p:spPr>
          <a:xfrm>
            <a:off x="3707904" y="5301208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KIŞ</a:t>
            </a:r>
            <a:endParaRPr lang="tr-TR" sz="8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AYLAR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6613842" y="379685"/>
            <a:ext cx="2206630" cy="60016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r-TR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Ocak</a:t>
            </a:r>
          </a:p>
          <a:p>
            <a:pPr algn="ctr"/>
            <a:r>
              <a:rPr lang="tr-TR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Şubat</a:t>
            </a:r>
          </a:p>
          <a:p>
            <a:pPr algn="ctr"/>
            <a:r>
              <a:rPr lang="tr-TR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Mart</a:t>
            </a:r>
          </a:p>
          <a:p>
            <a:pPr algn="ctr"/>
            <a:r>
              <a:rPr lang="tr-TR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Nİsan</a:t>
            </a:r>
            <a:endParaRPr lang="tr-TR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MayIs</a:t>
            </a:r>
            <a:endParaRPr lang="tr-TR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Hazİran</a:t>
            </a:r>
            <a:endParaRPr lang="tr-TR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Temmuz</a:t>
            </a:r>
          </a:p>
          <a:p>
            <a:pPr algn="ctr"/>
            <a:r>
              <a:rPr lang="tr-TR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Ağustos</a:t>
            </a:r>
          </a:p>
          <a:p>
            <a:pPr algn="ctr"/>
            <a:r>
              <a:rPr lang="tr-TR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Eylül</a:t>
            </a:r>
          </a:p>
          <a:p>
            <a:pPr algn="ctr"/>
            <a:r>
              <a:rPr lang="tr-TR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Ekİm</a:t>
            </a:r>
            <a:endParaRPr lang="tr-TR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KasIm</a:t>
            </a:r>
            <a:endParaRPr lang="tr-TR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AralIk</a:t>
            </a:r>
            <a:endParaRPr lang="tr-TR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6" name="Picture 8" descr="http://img842.imageshack.us/img842/7931/2013takv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056" y="980728"/>
            <a:ext cx="6057144" cy="4680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GÜNLER</a:t>
            </a:r>
            <a:endParaRPr lang="tr-TR" dirty="0"/>
          </a:p>
        </p:txBody>
      </p:sp>
      <p:sp>
        <p:nvSpPr>
          <p:cNvPr id="4" name="2 Alt Başlık"/>
          <p:cNvSpPr>
            <a:spLocks noGrp="1"/>
          </p:cNvSpPr>
          <p:nvPr>
            <p:ph idx="1"/>
          </p:nvPr>
        </p:nvSpPr>
        <p:spPr>
          <a:xfrm>
            <a:off x="457200" y="2780928"/>
            <a:ext cx="8507288" cy="3391588"/>
          </a:xfrm>
        </p:spPr>
        <p:txBody>
          <a:bodyPr>
            <a:normAutofit/>
          </a:bodyPr>
          <a:lstStyle/>
          <a:p>
            <a:r>
              <a:rPr lang="tr-TR" sz="1800" dirty="0" smtClean="0">
                <a:solidFill>
                  <a:schemeClr val="tx1"/>
                </a:solidFill>
              </a:rPr>
              <a:t>Pazartesi -&gt; Salı -&gt; Çarşamba -&gt; Perşembe -&gt; Cuma -&gt; </a:t>
            </a:r>
            <a:r>
              <a:rPr lang="tr-TR" sz="1800" dirty="0" smtClean="0">
                <a:solidFill>
                  <a:srgbClr val="FF0000"/>
                </a:solidFill>
              </a:rPr>
              <a:t>Cumartesi</a:t>
            </a:r>
            <a:r>
              <a:rPr lang="tr-TR" sz="1800" dirty="0" smtClean="0"/>
              <a:t> </a:t>
            </a:r>
            <a:r>
              <a:rPr lang="tr-TR" sz="1800" dirty="0" smtClean="0">
                <a:solidFill>
                  <a:srgbClr val="FF0000"/>
                </a:solidFill>
              </a:rPr>
              <a:t>-&gt;</a:t>
            </a:r>
            <a:r>
              <a:rPr lang="tr-TR" sz="1800" dirty="0" smtClean="0"/>
              <a:t> </a:t>
            </a:r>
            <a:r>
              <a:rPr lang="tr-TR" sz="1800" dirty="0" smtClean="0">
                <a:solidFill>
                  <a:srgbClr val="FF0000"/>
                </a:solidFill>
              </a:rPr>
              <a:t>Pazar</a:t>
            </a:r>
          </a:p>
          <a:p>
            <a:pPr algn="ctr">
              <a:buNone/>
            </a:pPr>
            <a:endParaRPr lang="tr-TR" sz="18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tr-TR" sz="1800" smtClean="0"/>
          </a:p>
          <a:p>
            <a:pPr algn="ctr">
              <a:buNone/>
            </a:pPr>
            <a:r>
              <a:rPr lang="tr-TR" sz="1800" smtClean="0">
                <a:solidFill>
                  <a:schemeClr val="tx1"/>
                </a:solidFill>
              </a:rPr>
              <a:t>Hafta </a:t>
            </a:r>
            <a:r>
              <a:rPr lang="tr-TR" sz="1800" dirty="0" smtClean="0">
                <a:solidFill>
                  <a:schemeClr val="tx1"/>
                </a:solidFill>
              </a:rPr>
              <a:t>İçi</a:t>
            </a:r>
          </a:p>
          <a:p>
            <a:pPr algn="ctr">
              <a:buNone/>
            </a:pPr>
            <a:r>
              <a:rPr lang="tr-TR" sz="1800" dirty="0" smtClean="0">
                <a:solidFill>
                  <a:srgbClr val="FF0000"/>
                </a:solidFill>
              </a:rPr>
              <a:t>Hafta Sonu</a:t>
            </a:r>
            <a:endParaRPr lang="tr-TR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öküm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öküm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ökü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63</TotalTime>
  <Words>77</Words>
  <Application>Microsoft Office PowerPoint</Application>
  <PresentationFormat>Ekran Gösterisi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Döküm</vt:lpstr>
      <vt:lpstr>Mevsimler, aylar ve günler</vt:lpstr>
      <vt:lpstr>MEVSİMLER</vt:lpstr>
      <vt:lpstr>Slayt 3</vt:lpstr>
      <vt:lpstr>Slayt 4</vt:lpstr>
      <vt:lpstr>Slayt 5</vt:lpstr>
      <vt:lpstr>Slayt 6</vt:lpstr>
      <vt:lpstr>AYLAR</vt:lpstr>
      <vt:lpstr>Slayt 8</vt:lpstr>
      <vt:lpstr>GÜNLER</vt:lpstr>
      <vt:lpstr>Slayt 10</vt:lpstr>
      <vt:lpstr>Slayt 11</vt:lpstr>
      <vt:lpstr>Slayt 12</vt:lpstr>
      <vt:lpstr>Slayt 13</vt:lpstr>
      <vt:lpstr>Slayt 14</vt:lpstr>
      <vt:lpstr>Slayt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Mevsimler ve Aylar</dc:title>
  <dc:creator>Idari Personel</dc:creator>
  <cp:lastModifiedBy>Idari Personel</cp:lastModifiedBy>
  <cp:revision>15</cp:revision>
  <dcterms:created xsi:type="dcterms:W3CDTF">2012-07-03T14:45:21Z</dcterms:created>
  <dcterms:modified xsi:type="dcterms:W3CDTF">2014-01-22T12:40:19Z</dcterms:modified>
</cp:coreProperties>
</file>