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Dikdörtgen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Dikdörtgen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Dikdörtgen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Dikdörtgen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Dikdörtgen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Dikdörtgen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Oval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Dikdörtgen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Dikdörtgen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Dikdörtgen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Dikdörtgen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Dikdörtgen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Oval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Dikdörtgen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Dikdörtgen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Dikdörtgen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Dikdörtgen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Dikdörtgen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Dikdörtgen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3" name="12 Dikdörtgen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Dikdörtgen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Oval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Oval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İçerik Yer Tutucusu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İçerik Yer Tutucusu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Dikdörtgen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Dikdörtgen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Dikdörtgen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Dikdörtgen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ikdörtgen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tr-TR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Dikdörtgen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İçerik Yer Tutucusu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6" name="25 İçerik Yer Tutucusu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Oval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Oval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Dikdörtgen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Dikdörtgen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Dikdörtgen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Dikdörtgen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Dikdörtgen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Dikdörtgen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Dikdörtgen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Dikdörtgen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Dikdörtgen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Dikdörtgen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Dikdörtgen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ikdörtgen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İçerik Yer Tutucusu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0" name="9 Oval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Oval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Dikdörtgen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Düz Bağlayıcı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Dikdörtgen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Dikdörtgen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Dikdörtgen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Dikdörtgen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Dikdörtgen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Dikdörtgen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Oval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22" name="21 Dikdörtgen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Dikdörtgen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Dikdörtgen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Dikdörtgen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Dikdörtgen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Dikdörtgen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25.09.2013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8" name="7 Dikdörtgen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Oval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Cem sevİNDİK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Bugün hava nasıl?</a:t>
            </a:r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5027" y="3645024"/>
            <a:ext cx="2905125" cy="1352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sz="quarter" idx="1"/>
          </p:nvPr>
        </p:nvSpPr>
        <p:spPr>
          <a:xfrm>
            <a:off x="3275856" y="1772816"/>
            <a:ext cx="5040560" cy="936104"/>
          </a:xfrm>
        </p:spPr>
        <p:txBody>
          <a:bodyPr/>
          <a:lstStyle/>
          <a:p>
            <a:r>
              <a:rPr lang="tr-TR" dirty="0" smtClean="0"/>
              <a:t>Bugün hava sıcak.</a:t>
            </a:r>
            <a:endParaRPr lang="tr-TR" dirty="0"/>
          </a:p>
        </p:txBody>
      </p:sp>
      <p:pic>
        <p:nvPicPr>
          <p:cNvPr id="5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AutoShape 2" descr="http://www.iconarchive.com/download/i22932/large-icons/large-weather/tornado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3554" name="Picture 2" descr="http://www.urfahabermerkezi.com/resimler/2/sicak-hava-komalik-edebilir-247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92896"/>
            <a:ext cx="3384376" cy="34520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6" name="Picture 4" descr="http://files.softicons.com/download/toolbar-icons/status-icons-set-by-iconleak/png/256x256/2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88640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 txBox="1">
            <a:spLocks/>
          </p:cNvSpPr>
          <p:nvPr/>
        </p:nvSpPr>
        <p:spPr>
          <a:xfrm>
            <a:off x="3275856" y="1772816"/>
            <a:ext cx="5040560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Bugün hava soğuk.</a:t>
            </a:r>
            <a:endParaRPr kumimoji="0" lang="tr-T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AutoShape 2" descr="http://www.iconarchive.com/download/i22932/large-icons/large-weather/tornado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4584" name="Picture 8" descr="http://us.123rf.com/400wm/400/400/fixer00/fixer001104/fixer00110400023/9327708-stylized-ice-cubes-on-white-background-vector-illustr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1649" y="218364"/>
            <a:ext cx="790391" cy="764704"/>
          </a:xfrm>
          <a:prstGeom prst="rect">
            <a:avLst/>
          </a:prstGeom>
          <a:noFill/>
        </p:spPr>
      </p:pic>
      <p:pic>
        <p:nvPicPr>
          <p:cNvPr id="7" name="Picture 2" descr="C:\Users\SINIF 2\Desktop\gunesli-gu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708920"/>
            <a:ext cx="4595812" cy="33226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977604" y="332086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1906836" y="260648"/>
            <a:ext cx="215900" cy="215900"/>
          </a:xfrm>
          <a:prstGeom prst="flowChartOr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tr-TR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427116" y="260648"/>
            <a:ext cx="215900" cy="215900"/>
          </a:xfrm>
          <a:prstGeom prst="flowChartOr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tr-TR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7019528" y="260648"/>
            <a:ext cx="215900" cy="215900"/>
          </a:xfrm>
          <a:prstGeom prst="flowChartOr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tr-TR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619672" y="614015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dirty="0"/>
              <a:t> </a:t>
            </a:r>
            <a:r>
              <a:rPr lang="tr-TR" i="1" dirty="0" smtClean="0">
                <a:solidFill>
                  <a:srgbClr val="0070C0"/>
                </a:solidFill>
              </a:rPr>
              <a:t>soğuk </a:t>
            </a:r>
            <a:r>
              <a:rPr lang="tr-TR" i="1" dirty="0" smtClean="0"/>
              <a:t>                           </a:t>
            </a:r>
            <a:r>
              <a:rPr lang="tr-TR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</a:t>
            </a:r>
            <a:r>
              <a:rPr lang="tr-TR" i="1" dirty="0" smtClean="0"/>
              <a:t>ılık </a:t>
            </a:r>
            <a:r>
              <a:rPr lang="tr-TR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                             </a:t>
            </a:r>
            <a:r>
              <a:rPr lang="tr-TR" i="1" dirty="0" smtClean="0">
                <a:solidFill>
                  <a:srgbClr val="FF0000"/>
                </a:solidFill>
              </a:rPr>
              <a:t>sıcak</a:t>
            </a:r>
            <a:endParaRPr lang="tr-TR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dipnot.tv/wp-content/uploads/2013/01/%C4%B1l%C4%B1k-hav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780928"/>
            <a:ext cx="4762500" cy="3171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3" name="AutoShape 2" descr="http://www.iconarchive.com/download/i22932/large-icons/large-weather/tornado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6" name="2 İçerik Yer Tutucusu"/>
          <p:cNvSpPr txBox="1">
            <a:spLocks/>
          </p:cNvSpPr>
          <p:nvPr/>
        </p:nvSpPr>
        <p:spPr>
          <a:xfrm>
            <a:off x="3275856" y="1772816"/>
            <a:ext cx="5040560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Bugün hava </a:t>
            </a:r>
            <a:r>
              <a:rPr lang="tr-TR" sz="2700" dirty="0" smtClean="0"/>
              <a:t>ılık</a:t>
            </a:r>
            <a:r>
              <a:rPr kumimoji="0" lang="tr-T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tr-T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AutoShape 2" descr="http://www.iconarchive.com/download/i22932/large-icons/large-weather/tornado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3275856" y="1772816"/>
            <a:ext cx="3888432" cy="936104"/>
          </a:xfrm>
        </p:spPr>
        <p:txBody>
          <a:bodyPr/>
          <a:lstStyle/>
          <a:p>
            <a:r>
              <a:rPr lang="tr-TR" dirty="0" smtClean="0"/>
              <a:t>Bugün hava güneşli.</a:t>
            </a:r>
            <a:endParaRPr lang="tr-TR" dirty="0"/>
          </a:p>
        </p:txBody>
      </p:sp>
      <p:pic>
        <p:nvPicPr>
          <p:cNvPr id="3074" name="Picture 2" descr="http://www.kaliteliresimler.com/data/media/147/Gneli_yaz_manzar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9884" y="2852936"/>
            <a:ext cx="5208580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http://gunesmermer.com.tr/images/gun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0648"/>
            <a:ext cx="720080" cy="720080"/>
          </a:xfrm>
          <a:prstGeom prst="rect">
            <a:avLst/>
          </a:prstGeom>
          <a:noFill/>
        </p:spPr>
      </p:pic>
      <p:pic>
        <p:nvPicPr>
          <p:cNvPr id="3077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endParaRPr lang="tr-TR"/>
          </a:p>
        </p:txBody>
      </p:sp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3275856" y="1772816"/>
            <a:ext cx="3888432" cy="936104"/>
          </a:xfrm>
        </p:spPr>
        <p:txBody>
          <a:bodyPr/>
          <a:lstStyle/>
          <a:p>
            <a:r>
              <a:rPr lang="tr-TR" dirty="0" smtClean="0"/>
              <a:t>Bugün hava yağmurlu.</a:t>
            </a:r>
            <a:endParaRPr lang="tr-TR" dirty="0"/>
          </a:p>
        </p:txBody>
      </p:sp>
      <p:pic>
        <p:nvPicPr>
          <p:cNvPr id="16386" name="Picture 2" descr="http://upload.wikimedia.org/wikipedia/commons/6/6c/Rain-on-Thass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708920"/>
            <a:ext cx="4969794" cy="331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 descr="http://files.softicons.com/download/web-icons/vector-stylish-weather-icons-by-bartosz-kaszubowski/png/256x256/cloud.rai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8640"/>
            <a:ext cx="792088" cy="792088"/>
          </a:xfrm>
          <a:prstGeom prst="rect">
            <a:avLst/>
          </a:prstGeom>
          <a:noFill/>
        </p:spPr>
      </p:pic>
      <p:pic>
        <p:nvPicPr>
          <p:cNvPr id="11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endParaRPr lang="tr-TR"/>
          </a:p>
        </p:txBody>
      </p:sp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3275856" y="1772816"/>
            <a:ext cx="3888432" cy="936104"/>
          </a:xfrm>
        </p:spPr>
        <p:txBody>
          <a:bodyPr/>
          <a:lstStyle/>
          <a:p>
            <a:r>
              <a:rPr lang="tr-TR" dirty="0" smtClean="0"/>
              <a:t>Bugün hava bulutlu.</a:t>
            </a:r>
            <a:endParaRPr lang="tr-TR" dirty="0"/>
          </a:p>
        </p:txBody>
      </p:sp>
      <p:pic>
        <p:nvPicPr>
          <p:cNvPr id="8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7410" name="Picture 2" descr="http://www.psdgraphics.com/file/white-clouds-i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88640"/>
            <a:ext cx="1008112" cy="806490"/>
          </a:xfrm>
          <a:prstGeom prst="rect">
            <a:avLst/>
          </a:prstGeom>
          <a:noFill/>
        </p:spPr>
      </p:pic>
      <p:pic>
        <p:nvPicPr>
          <p:cNvPr id="17412" name="Picture 4" descr="http://upload.wikimedia.org/wikipedia/commons/9/96/Cloudy_day-_Hosur_ew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474893"/>
            <a:ext cx="4824536" cy="36184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endParaRPr lang="tr-TR"/>
          </a:p>
        </p:txBody>
      </p:sp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3275856" y="1772816"/>
            <a:ext cx="3888432" cy="936104"/>
          </a:xfrm>
        </p:spPr>
        <p:txBody>
          <a:bodyPr/>
          <a:lstStyle/>
          <a:p>
            <a:r>
              <a:rPr lang="tr-TR" dirty="0" smtClean="0"/>
              <a:t>Bugün hava karlı.</a:t>
            </a:r>
            <a:endParaRPr lang="tr-TR" dirty="0"/>
          </a:p>
        </p:txBody>
      </p:sp>
      <p:pic>
        <p:nvPicPr>
          <p:cNvPr id="6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434" name="Picture 2" descr="http://www.ilgazetesi.com.tr/wp-content/uploads/2011/10/kar-soguk-hava-yag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6698" y="2708920"/>
            <a:ext cx="4857750" cy="32385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cdn2.bigcommerce.com/server3100/fc3a6/products/1517/images/811/C140_Snowman__60665.1346168960.1280.12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36123"/>
            <a:ext cx="720080" cy="744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Başlık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endParaRPr lang="tr-TR"/>
          </a:p>
        </p:txBody>
      </p:sp>
      <p:sp>
        <p:nvSpPr>
          <p:cNvPr id="6" name="2 İçerik Yer Tutucusu"/>
          <p:cNvSpPr>
            <a:spLocks noGrp="1"/>
          </p:cNvSpPr>
          <p:nvPr>
            <p:ph sz="quarter" idx="1"/>
          </p:nvPr>
        </p:nvSpPr>
        <p:spPr>
          <a:xfrm>
            <a:off x="3275856" y="1772816"/>
            <a:ext cx="3888432" cy="936104"/>
          </a:xfrm>
        </p:spPr>
        <p:txBody>
          <a:bodyPr/>
          <a:lstStyle/>
          <a:p>
            <a:r>
              <a:rPr lang="tr-TR" dirty="0" smtClean="0"/>
              <a:t>Bugün hava rüzgarlı.</a:t>
            </a:r>
            <a:endParaRPr lang="tr-TR" dirty="0"/>
          </a:p>
        </p:txBody>
      </p:sp>
      <p:pic>
        <p:nvPicPr>
          <p:cNvPr id="9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462" name="Picture 6" descr="http://icons.iconarchive.com/icons/icons-land/weather/256/Wind-Flag-Storm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5848" y="260648"/>
            <a:ext cx="710208" cy="710208"/>
          </a:xfrm>
          <a:prstGeom prst="rect">
            <a:avLst/>
          </a:prstGeom>
          <a:noFill/>
        </p:spPr>
      </p:pic>
      <p:pic>
        <p:nvPicPr>
          <p:cNvPr id="19464" name="Picture 8" descr="http://media.nj.com/hunterdonnews_impact/photo/wind-windy-weather-71ae2989242731a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233" y="2852936"/>
            <a:ext cx="4578191" cy="2880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endParaRPr lang="tr-TR"/>
          </a:p>
        </p:txBody>
      </p:sp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3275856" y="1772816"/>
            <a:ext cx="3888432" cy="936104"/>
          </a:xfrm>
        </p:spPr>
        <p:txBody>
          <a:bodyPr/>
          <a:lstStyle/>
          <a:p>
            <a:r>
              <a:rPr lang="tr-TR" dirty="0" smtClean="0"/>
              <a:t>Bugün hava fırtınalı.</a:t>
            </a:r>
            <a:endParaRPr lang="tr-TR" dirty="0"/>
          </a:p>
        </p:txBody>
      </p:sp>
      <p:pic>
        <p:nvPicPr>
          <p:cNvPr id="6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4" descr="http://www.tropicalweather.net/picts/win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708920"/>
            <a:ext cx="4838937" cy="302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2" name="AutoShape 2" descr="http://www.iconarchive.com/download/i22932/large-icons/large-weather/tornado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486" name="Picture 6" descr="C:\Users\Idari Personel\Desktop\Large-Icons-Large-Weather-Tornad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88640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Başlık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endParaRPr lang="tr-TR"/>
          </a:p>
        </p:txBody>
      </p:sp>
      <p:sp>
        <p:nvSpPr>
          <p:cNvPr id="6" name="2 İçerik Yer Tutucusu"/>
          <p:cNvSpPr>
            <a:spLocks noGrp="1"/>
          </p:cNvSpPr>
          <p:nvPr>
            <p:ph sz="quarter" idx="1"/>
          </p:nvPr>
        </p:nvSpPr>
        <p:spPr>
          <a:xfrm>
            <a:off x="3275856" y="1772816"/>
            <a:ext cx="3888432" cy="936104"/>
          </a:xfrm>
        </p:spPr>
        <p:txBody>
          <a:bodyPr/>
          <a:lstStyle/>
          <a:p>
            <a:r>
              <a:rPr lang="tr-TR" dirty="0" smtClean="0"/>
              <a:t>Bugün hava sisli.</a:t>
            </a:r>
            <a:endParaRPr lang="tr-TR" dirty="0"/>
          </a:p>
        </p:txBody>
      </p:sp>
      <p:pic>
        <p:nvPicPr>
          <p:cNvPr id="7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AutoShape 2" descr="http://www.iconarchive.com/download/i22932/large-icons/large-weather/tornado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2" name="Picture 2" descr="C:\Users\SINIF 2\Desktop\gunesli-gu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527077"/>
            <a:ext cx="4683364" cy="34222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8" name="Picture 4" descr="http://www.iconattitude.com/icons/open_icon_library/status/png/256/weather-fog-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16632"/>
            <a:ext cx="936104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İçerik Yer Tutucusu"/>
          <p:cNvSpPr>
            <a:spLocks noGrp="1"/>
          </p:cNvSpPr>
          <p:nvPr>
            <p:ph sz="quarter" idx="1"/>
          </p:nvPr>
        </p:nvSpPr>
        <p:spPr>
          <a:xfrm>
            <a:off x="3275856" y="1772816"/>
            <a:ext cx="5040560" cy="936104"/>
          </a:xfrm>
        </p:spPr>
        <p:txBody>
          <a:bodyPr/>
          <a:lstStyle/>
          <a:p>
            <a:r>
              <a:rPr lang="tr-TR" dirty="0" smtClean="0"/>
              <a:t>Bugün hava gök gürültülü.</a:t>
            </a:r>
            <a:endParaRPr lang="tr-TR" dirty="0"/>
          </a:p>
        </p:txBody>
      </p:sp>
      <p:pic>
        <p:nvPicPr>
          <p:cNvPr id="6" name="Picture 5" descr="C:\Users\Idari Personel\Desktop\hava durmu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2664296" cy="1992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AutoShape 2" descr="http://www.iconarchive.com/download/i22932/large-icons/large-weather/tornado.ic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2530" name="Picture 2" descr="http://www.lifeclever.com/wp-content/uploads/2008/01/light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7792" y="2708920"/>
            <a:ext cx="4540632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6" name="Picture 8" descr="http://icons.iconarchive.com/icons/visualpharm/icons8-metro-style/512/Weather-Storm-ic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60648"/>
            <a:ext cx="720080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ent">
  <a:themeElements>
    <a:clrScheme name="Kent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Kent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ent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117</TotalTime>
  <Words>55</Words>
  <Application>Microsoft Office PowerPoint</Application>
  <PresentationFormat>Ekran Gösterisi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Kent</vt:lpstr>
      <vt:lpstr>Bugün hava nasıl?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Bugün hava nasıl?</dc:title>
  <dc:creator>Cem</dc:creator>
  <cp:lastModifiedBy>Idari Personel</cp:lastModifiedBy>
  <cp:revision>19</cp:revision>
  <dcterms:created xsi:type="dcterms:W3CDTF">2013-09-21T08:40:32Z</dcterms:created>
  <dcterms:modified xsi:type="dcterms:W3CDTF">2013-09-25T09:29:44Z</dcterms:modified>
</cp:coreProperties>
</file>