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Serbest Form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8" name="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Serbest Form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Serbest Form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BİRİNCİ İKİNCİ ÜÇÜNCÜ…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Cem SEVİNDİK</a:t>
            </a:r>
            <a:endParaRPr lang="tr-T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2411760" y="476672"/>
            <a:ext cx="15841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1.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2.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3.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4.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5.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6.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7.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8.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9.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10.</a:t>
            </a:r>
          </a:p>
        </p:txBody>
      </p:sp>
      <p:sp>
        <p:nvSpPr>
          <p:cNvPr id="5" name="4 Metin kutusu"/>
          <p:cNvSpPr txBox="1"/>
          <p:nvPr/>
        </p:nvSpPr>
        <p:spPr>
          <a:xfrm>
            <a:off x="3491880" y="476672"/>
            <a:ext cx="41044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birinci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İkinci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üçüncü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dördüncü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beşinci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altıncı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yedinci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sekizinci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dokuzuncu</a:t>
            </a:r>
          </a:p>
          <a:p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onuncu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4624"/>
            <a:ext cx="6480720" cy="48652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6 Sağ Ok"/>
          <p:cNvSpPr/>
          <p:nvPr/>
        </p:nvSpPr>
        <p:spPr>
          <a:xfrm>
            <a:off x="5436096" y="3429000"/>
            <a:ext cx="172819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7308304" y="3429000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Zemin kat</a:t>
            </a:r>
          </a:p>
          <a:p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(Giriş katı)</a:t>
            </a:r>
            <a:endParaRPr lang="tr-T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8 Sağ Ok"/>
          <p:cNvSpPr/>
          <p:nvPr/>
        </p:nvSpPr>
        <p:spPr>
          <a:xfrm>
            <a:off x="5436096" y="2636912"/>
            <a:ext cx="172819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Metin kutusu"/>
          <p:cNvSpPr txBox="1"/>
          <p:nvPr/>
        </p:nvSpPr>
        <p:spPr>
          <a:xfrm>
            <a:off x="7308304" y="262762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Birinci kat</a:t>
            </a:r>
            <a:endParaRPr lang="tr-T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10 Sağ Ok"/>
          <p:cNvSpPr/>
          <p:nvPr/>
        </p:nvSpPr>
        <p:spPr>
          <a:xfrm>
            <a:off x="5436096" y="1782108"/>
            <a:ext cx="172819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Metin kutusu"/>
          <p:cNvSpPr txBox="1"/>
          <p:nvPr/>
        </p:nvSpPr>
        <p:spPr>
          <a:xfrm>
            <a:off x="7308304" y="177281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İkinci kat</a:t>
            </a:r>
            <a:endParaRPr lang="tr-T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12 Sağ Ok"/>
          <p:cNvSpPr/>
          <p:nvPr/>
        </p:nvSpPr>
        <p:spPr>
          <a:xfrm>
            <a:off x="5436096" y="918012"/>
            <a:ext cx="172819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Metin kutusu"/>
          <p:cNvSpPr txBox="1"/>
          <p:nvPr/>
        </p:nvSpPr>
        <p:spPr>
          <a:xfrm>
            <a:off x="7308304" y="90872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Üçüncü kat</a:t>
            </a:r>
            <a:endParaRPr lang="tr-T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upload.wikimedia.org/wikipedia/commons/b/b6/Pentagon_city_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4624"/>
            <a:ext cx="6048672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13 Sağ Ok"/>
          <p:cNvSpPr/>
          <p:nvPr/>
        </p:nvSpPr>
        <p:spPr>
          <a:xfrm>
            <a:off x="5868144" y="4077072"/>
            <a:ext cx="172819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Metin kutusu"/>
          <p:cNvSpPr txBox="1"/>
          <p:nvPr/>
        </p:nvSpPr>
        <p:spPr>
          <a:xfrm>
            <a:off x="7740352" y="4006805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Zemin kat</a:t>
            </a:r>
          </a:p>
          <a:p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(Giriş katı)</a:t>
            </a:r>
            <a:endParaRPr lang="tr-T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15 Sağ Ok"/>
          <p:cNvSpPr/>
          <p:nvPr/>
        </p:nvSpPr>
        <p:spPr>
          <a:xfrm>
            <a:off x="5868144" y="2998693"/>
            <a:ext cx="172819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Metin kutusu"/>
          <p:cNvSpPr txBox="1"/>
          <p:nvPr/>
        </p:nvSpPr>
        <p:spPr>
          <a:xfrm>
            <a:off x="7740352" y="298940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Birinci kat</a:t>
            </a:r>
            <a:endParaRPr lang="tr-T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17 Sağ Ok"/>
          <p:cNvSpPr/>
          <p:nvPr/>
        </p:nvSpPr>
        <p:spPr>
          <a:xfrm>
            <a:off x="5868144" y="2143889"/>
            <a:ext cx="172819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Metin kutusu"/>
          <p:cNvSpPr txBox="1"/>
          <p:nvPr/>
        </p:nvSpPr>
        <p:spPr>
          <a:xfrm>
            <a:off x="7740352" y="2134597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İkinci kat</a:t>
            </a:r>
            <a:endParaRPr lang="tr-T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19 Sağ Ok"/>
          <p:cNvSpPr/>
          <p:nvPr/>
        </p:nvSpPr>
        <p:spPr>
          <a:xfrm>
            <a:off x="5868144" y="1279793"/>
            <a:ext cx="172819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Metin kutusu"/>
          <p:cNvSpPr txBox="1"/>
          <p:nvPr/>
        </p:nvSpPr>
        <p:spPr>
          <a:xfrm>
            <a:off x="7740352" y="127050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Üçüncü kat</a:t>
            </a:r>
            <a:endParaRPr lang="tr-T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6" name="Picture 8" descr="http://www.allspammedup.com/wp-content/uploads/2013/01/McDonalds_Biscuit_Regular_Si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526559" cy="3918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8" name="Picture 10" descr="https://encrypted-tbn1.gstatic.com/images?q=tbn:ANd9GcSd160g8IUBDwUc7c93I5oLakp6efwPg1F7vzjXJQt-oHIriXL6Sgq00HY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47310">
            <a:off x="640266" y="2263590"/>
            <a:ext cx="1172702" cy="504056"/>
          </a:xfrm>
          <a:prstGeom prst="rect">
            <a:avLst/>
          </a:prstGeom>
          <a:noFill/>
        </p:spPr>
      </p:pic>
      <p:pic>
        <p:nvPicPr>
          <p:cNvPr id="2062" name="Picture 14" descr="http://fontmeme.com/images/Swatch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1196752"/>
            <a:ext cx="504056" cy="5040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64" name="Picture 16" descr="http://www.localpedia.ro/wp-content/uploads/2010/10/dristor-kebab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340335">
            <a:off x="2481695" y="4145926"/>
            <a:ext cx="1228321" cy="216024"/>
          </a:xfrm>
          <a:prstGeom prst="rect">
            <a:avLst/>
          </a:prstGeom>
          <a:noFill/>
        </p:spPr>
      </p:pic>
      <p:pic>
        <p:nvPicPr>
          <p:cNvPr id="2066" name="Picture 18" descr="http://s3.amazonaws.com/rapgenius/filepicker%2F9vBZsQV1Rdeg6q2gudgP_lacost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74016">
            <a:off x="3461304" y="3214459"/>
            <a:ext cx="569930" cy="3647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upload.wikimedia.org/wikipedia/commons/b/b6/Pentagon_city_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4624"/>
            <a:ext cx="6048672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5 Metin kutusu"/>
          <p:cNvSpPr txBox="1"/>
          <p:nvPr/>
        </p:nvSpPr>
        <p:spPr>
          <a:xfrm>
            <a:off x="6095350" y="4211796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Dristor</a:t>
            </a:r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zemin katta.</a:t>
            </a:r>
            <a:endParaRPr lang="tr-T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6095350" y="3347700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Lacoste</a:t>
            </a:r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birinci katta.</a:t>
            </a:r>
            <a:endParaRPr lang="tr-T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6102945" y="2339588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Zara ikinci katta.</a:t>
            </a:r>
            <a:endParaRPr lang="tr-T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11 Metin kutusu"/>
          <p:cNvSpPr txBox="1"/>
          <p:nvPr/>
        </p:nvSpPr>
        <p:spPr>
          <a:xfrm>
            <a:off x="6128543" y="1268760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McDonalds</a:t>
            </a:r>
            <a:r>
              <a:rPr lang="tr-TR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üçüncü katta.</a:t>
            </a:r>
            <a:endParaRPr lang="tr-T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8" descr="http://www.allspammedup.com/wp-content/uploads/2013/01/McDonalds_Biscuit_Regular_Si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526559" cy="3918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0" descr="https://encrypted-tbn1.gstatic.com/images?q=tbn:ANd9GcSd160g8IUBDwUc7c93I5oLakp6efwPg1F7vzjXJQt-oHIriXL6Sgq00HY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47310">
            <a:off x="640266" y="2263590"/>
            <a:ext cx="1172702" cy="504056"/>
          </a:xfrm>
          <a:prstGeom prst="rect">
            <a:avLst/>
          </a:prstGeom>
          <a:noFill/>
        </p:spPr>
      </p:pic>
      <p:pic>
        <p:nvPicPr>
          <p:cNvPr id="15" name="Picture 14" descr="http://fontmeme.com/images/Swatch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1196752"/>
            <a:ext cx="504056" cy="5040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16" descr="http://www.localpedia.ro/wp-content/uploads/2010/10/dristor-kebab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340335">
            <a:off x="2481695" y="4145926"/>
            <a:ext cx="1228321" cy="216024"/>
          </a:xfrm>
          <a:prstGeom prst="rect">
            <a:avLst/>
          </a:prstGeom>
          <a:noFill/>
        </p:spPr>
      </p:pic>
      <p:pic>
        <p:nvPicPr>
          <p:cNvPr id="17" name="Picture 18" descr="http://s3.amazonaws.com/rapgenius/filepicker%2F9vBZsQV1Rdeg6q2gudgP_lacost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74016">
            <a:off x="3461304" y="3214459"/>
            <a:ext cx="569930" cy="3647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17 Metin kutusu"/>
          <p:cNvSpPr txBox="1"/>
          <p:nvPr/>
        </p:nvSpPr>
        <p:spPr>
          <a:xfrm>
            <a:off x="6139383" y="899428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Mcdonalds</a:t>
            </a:r>
            <a:r>
              <a:rPr lang="tr-TR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kaçıncı katta?</a:t>
            </a:r>
            <a:endParaRPr lang="tr-TR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18 Metin kutusu"/>
          <p:cNvSpPr txBox="1"/>
          <p:nvPr/>
        </p:nvSpPr>
        <p:spPr>
          <a:xfrm>
            <a:off x="6095350" y="197954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Zara kaçıncı katta?</a:t>
            </a:r>
            <a:endParaRPr lang="tr-TR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19 Metin kutusu"/>
          <p:cNvSpPr txBox="1"/>
          <p:nvPr/>
        </p:nvSpPr>
        <p:spPr>
          <a:xfrm>
            <a:off x="6112768" y="298766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Lacoste</a:t>
            </a:r>
            <a:r>
              <a:rPr lang="tr-TR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kaçıncı katta?</a:t>
            </a:r>
            <a:endParaRPr lang="tr-TR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1" name="20 Metin kutusu"/>
          <p:cNvSpPr txBox="1"/>
          <p:nvPr/>
        </p:nvSpPr>
        <p:spPr>
          <a:xfrm>
            <a:off x="6084168" y="3851756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Dristor</a:t>
            </a:r>
            <a:r>
              <a:rPr lang="tr-TR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kaçıncı katta?</a:t>
            </a:r>
            <a:endParaRPr lang="tr-TR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knik">
  <a:themeElements>
    <a:clrScheme name="Teknik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knik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knik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28</TotalTime>
  <Words>92</Words>
  <Application>Microsoft Office PowerPoint</Application>
  <PresentationFormat>Ekran Gösterisi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Teknik</vt:lpstr>
      <vt:lpstr>BİRİNCİ İKİNCİ ÜÇÜNCÜ…</vt:lpstr>
      <vt:lpstr>Slayt 2</vt:lpstr>
      <vt:lpstr>Slayt 3</vt:lpstr>
      <vt:lpstr>Slayt 4</vt:lpstr>
      <vt:lpstr>Slayt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BİRİNCİ İKİNCİ ÜÇÜNCÜ…</dc:title>
  <dc:creator>Cem</dc:creator>
  <cp:lastModifiedBy>Idari Personel</cp:lastModifiedBy>
  <cp:revision>8</cp:revision>
  <dcterms:created xsi:type="dcterms:W3CDTF">2013-10-05T08:34:18Z</dcterms:created>
  <dcterms:modified xsi:type="dcterms:W3CDTF">2014-01-22T13:19:22Z</dcterms:modified>
</cp:coreProperties>
</file>