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5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5" r:id="rId28"/>
    <p:sldId id="287" r:id="rId29"/>
    <p:sldId id="282" r:id="rId30"/>
    <p:sldId id="283" r:id="rId31"/>
    <p:sldId id="284" r:id="rId32"/>
    <p:sldId id="286" r:id="rId33"/>
    <p:sldId id="288" r:id="rId34"/>
    <p:sldId id="289" r:id="rId35"/>
    <p:sldId id="291" r:id="rId36"/>
    <p:sldId id="290" r:id="rId37"/>
    <p:sldId id="292" r:id="rId38"/>
    <p:sldId id="293" r:id="rId39"/>
    <p:sldId id="294" r:id="rId40"/>
    <p:sldId id="295" r:id="rId41"/>
    <p:sldId id="296" r:id="rId42"/>
    <p:sldId id="298" r:id="rId43"/>
    <p:sldId id="299" r:id="rId44"/>
    <p:sldId id="300" r:id="rId45"/>
    <p:sldId id="297" r:id="rId46"/>
    <p:sldId id="301" r:id="rId4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2" name="21 Alt Başlık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8" name="7 Oval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Oval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10" name="9 Dikdörtgen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Oval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Oval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6" name="5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8" name="7 Dikdörtgen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 dirty="0" smtClean="0"/>
              <a:t>Resim eklemek için simgeyi tıklatın</a:t>
            </a:r>
            <a:endParaRPr kumimoji="0" lang="en-US" dirty="0"/>
          </a:p>
        </p:txBody>
      </p:sp>
      <p:sp>
        <p:nvSpPr>
          <p:cNvPr id="9" name="8 Akış Çizelgesi: İşlem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Akış Çizelgesi: İşlem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Pasta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Oval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Halka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Dikdörtgen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 dirty="0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r-TR" dirty="0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15" name="14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Benim Senin Onun </a:t>
            </a:r>
            <a:br>
              <a:rPr lang="tr-TR" dirty="0" smtClean="0"/>
            </a:br>
            <a:r>
              <a:rPr lang="tr-TR" dirty="0" smtClean="0"/>
              <a:t>Bizim Sizin Onların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32560" y="2900536"/>
            <a:ext cx="7406640" cy="1752600"/>
          </a:xfrm>
        </p:spPr>
        <p:txBody>
          <a:bodyPr/>
          <a:lstStyle/>
          <a:p>
            <a:r>
              <a:rPr lang="tr-TR" dirty="0" smtClean="0"/>
              <a:t>Cem SEVİNDİK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3203848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benim</a:t>
            </a:r>
            <a:r>
              <a:rPr lang="tr-TR" dirty="0" smtClean="0"/>
              <a:t> ev</a:t>
            </a:r>
            <a:r>
              <a:rPr lang="tr-TR" dirty="0" smtClean="0">
                <a:solidFill>
                  <a:srgbClr val="FF0000"/>
                </a:solidFill>
              </a:rPr>
              <a:t>im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21506" name="Picture 2" descr="http://trishapatton.com/wp-content/uploads/2010/10/P923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48680"/>
            <a:ext cx="5376597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-m </a:t>
            </a:r>
          </a:p>
          <a:p>
            <a:r>
              <a:rPr lang="tr-TR" dirty="0" smtClean="0"/>
              <a:t>araba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 masa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 sandalye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b="1" dirty="0" smtClean="0"/>
              <a:t>-</a:t>
            </a:r>
            <a:r>
              <a:rPr lang="tr-TR" b="1" dirty="0" err="1" smtClean="0"/>
              <a:t>ım</a:t>
            </a:r>
            <a:r>
              <a:rPr lang="tr-TR" b="1" dirty="0" smtClean="0"/>
              <a:t>/-im/-um/-</a:t>
            </a:r>
            <a:r>
              <a:rPr lang="tr-TR" b="1" dirty="0" err="1" smtClean="0"/>
              <a:t>üm</a:t>
            </a:r>
            <a:endParaRPr lang="tr-TR" b="1" dirty="0" smtClean="0"/>
          </a:p>
          <a:p>
            <a:r>
              <a:rPr lang="tr-TR" dirty="0" smtClean="0"/>
              <a:t>kitab</a:t>
            </a:r>
            <a:r>
              <a:rPr lang="tr-TR" dirty="0" smtClean="0">
                <a:solidFill>
                  <a:srgbClr val="FF0000"/>
                </a:solidFill>
              </a:rPr>
              <a:t>ım</a:t>
            </a:r>
            <a:r>
              <a:rPr lang="tr-TR" dirty="0" smtClean="0"/>
              <a:t> kalem</a:t>
            </a:r>
            <a:r>
              <a:rPr lang="tr-TR" dirty="0" smtClean="0">
                <a:solidFill>
                  <a:srgbClr val="FF0000"/>
                </a:solidFill>
              </a:rPr>
              <a:t>im</a:t>
            </a:r>
            <a:r>
              <a:rPr lang="tr-TR" dirty="0" smtClean="0"/>
              <a:t> otobüs</a:t>
            </a:r>
            <a:r>
              <a:rPr lang="tr-TR" dirty="0" smtClean="0">
                <a:solidFill>
                  <a:srgbClr val="FF0000"/>
                </a:solidFill>
              </a:rPr>
              <a:t>üm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tr-TR" dirty="0" smtClean="0"/>
              <a:t>SENİN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203848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senin</a:t>
            </a:r>
            <a:r>
              <a:rPr lang="tr-TR" dirty="0" smtClean="0"/>
              <a:t> araba</a:t>
            </a:r>
            <a:r>
              <a:rPr lang="tr-TR" dirty="0" smtClean="0">
                <a:solidFill>
                  <a:srgbClr val="FF0000"/>
                </a:solidFill>
              </a:rPr>
              <a:t>n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ttps://i.chzbgr.com/maxW500/7720430336/hF967990F/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764704"/>
            <a:ext cx="4762500" cy="34480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3203848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senin</a:t>
            </a:r>
            <a:r>
              <a:rPr lang="tr-TR" dirty="0" smtClean="0"/>
              <a:t> telefon</a:t>
            </a:r>
            <a:r>
              <a:rPr lang="tr-TR" dirty="0" smtClean="0">
                <a:solidFill>
                  <a:srgbClr val="FF0000"/>
                </a:solidFill>
              </a:rPr>
              <a:t>un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http://japancamerahunter.com/wp-content/uploads/2013/08/DSF1886re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836712"/>
            <a:ext cx="4530566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8 Metin kutusu"/>
          <p:cNvSpPr txBox="1"/>
          <p:nvPr/>
        </p:nvSpPr>
        <p:spPr>
          <a:xfrm rot="1833100">
            <a:off x="6675376" y="5251405"/>
            <a:ext cx="217147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Telefon numaran ne?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2.bp.blogspot.com/-MmPq6SDvqrw/UFfiZWj64jI/AAAAAAAAAuc/6_M7KBUPINk/s1600/DSC03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836712"/>
            <a:ext cx="4608512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203848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senin</a:t>
            </a:r>
            <a:r>
              <a:rPr lang="tr-TR" dirty="0" smtClean="0"/>
              <a:t> yeme</a:t>
            </a:r>
            <a:r>
              <a:rPr lang="tr-TR" b="1" dirty="0" smtClean="0"/>
              <a:t>ğ</a:t>
            </a:r>
            <a:r>
              <a:rPr lang="tr-TR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 rot="1833100">
            <a:off x="7014173" y="5281559"/>
            <a:ext cx="14401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Afiyet olsun!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kvknederlandturkije.nl/tr/wp-content/uploads/2013/05/of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620688"/>
            <a:ext cx="5184576" cy="41541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3347864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senin</a:t>
            </a:r>
            <a:r>
              <a:rPr lang="tr-TR" dirty="0" smtClean="0"/>
              <a:t> ofis</a:t>
            </a:r>
            <a:r>
              <a:rPr lang="tr-TR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 rot="1833100">
            <a:off x="7035487" y="5386063"/>
            <a:ext cx="143036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Kolay gelsin!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dn4.nazmiyalantiquerugs.com/blog/wp-content/uploads/2012/03/Home-Office-Desks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32656"/>
            <a:ext cx="4158630" cy="38637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3347864" y="5373216"/>
            <a:ext cx="3960440" cy="1152128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senin</a:t>
            </a:r>
            <a:r>
              <a:rPr lang="tr-TR" dirty="0" smtClean="0"/>
              <a:t> masa</a:t>
            </a:r>
            <a:r>
              <a:rPr lang="tr-TR" dirty="0" smtClean="0">
                <a:solidFill>
                  <a:srgbClr val="FF0000"/>
                </a:solidFill>
              </a:rPr>
              <a:t>n</a:t>
            </a:r>
            <a:r>
              <a:rPr lang="tr-TR" dirty="0" smtClean="0"/>
              <a:t>.</a:t>
            </a:r>
          </a:p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senin</a:t>
            </a:r>
            <a:r>
              <a:rPr lang="tr-TR" dirty="0" smtClean="0"/>
              <a:t> bilgisayar</a:t>
            </a:r>
            <a:r>
              <a:rPr lang="tr-TR" dirty="0" smtClean="0">
                <a:solidFill>
                  <a:srgbClr val="FF0000"/>
                </a:solidFill>
              </a:rPr>
              <a:t>ın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tr-TR" b="1" dirty="0" smtClean="0"/>
              <a:t>-n </a:t>
            </a:r>
          </a:p>
          <a:p>
            <a:r>
              <a:rPr lang="tr-TR" dirty="0" smtClean="0"/>
              <a:t>araba</a:t>
            </a:r>
            <a:r>
              <a:rPr lang="tr-TR" dirty="0" smtClean="0">
                <a:solidFill>
                  <a:srgbClr val="FF0000"/>
                </a:solidFill>
              </a:rPr>
              <a:t>n</a:t>
            </a:r>
            <a:r>
              <a:rPr lang="tr-TR" dirty="0" smtClean="0"/>
              <a:t> masa</a:t>
            </a:r>
            <a:r>
              <a:rPr lang="tr-TR" dirty="0" smtClean="0">
                <a:solidFill>
                  <a:srgbClr val="FF0000"/>
                </a:solidFill>
              </a:rPr>
              <a:t>n</a:t>
            </a:r>
            <a:r>
              <a:rPr lang="tr-TR" dirty="0" smtClean="0"/>
              <a:t> sandalye</a:t>
            </a:r>
            <a:r>
              <a:rPr lang="tr-TR" dirty="0" smtClean="0">
                <a:solidFill>
                  <a:srgbClr val="FF0000"/>
                </a:solidFill>
              </a:rPr>
              <a:t>n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b="1" dirty="0" smtClean="0"/>
              <a:t>-</a:t>
            </a:r>
            <a:r>
              <a:rPr lang="tr-TR" b="1" dirty="0" err="1" smtClean="0"/>
              <a:t>ın</a:t>
            </a:r>
            <a:r>
              <a:rPr lang="tr-TR" b="1" dirty="0" smtClean="0"/>
              <a:t>/-in/-un</a:t>
            </a:r>
            <a:r>
              <a:rPr lang="tr-TR" b="1" smtClean="0"/>
              <a:t>/-ün</a:t>
            </a:r>
            <a:endParaRPr lang="tr-TR" b="1" dirty="0" smtClean="0"/>
          </a:p>
          <a:p>
            <a:r>
              <a:rPr lang="tr-TR" dirty="0" smtClean="0"/>
              <a:t>kitab</a:t>
            </a:r>
            <a:r>
              <a:rPr lang="tr-TR" dirty="0" smtClean="0">
                <a:solidFill>
                  <a:srgbClr val="FF0000"/>
                </a:solidFill>
              </a:rPr>
              <a:t>ın</a:t>
            </a:r>
            <a:r>
              <a:rPr lang="tr-TR" dirty="0" smtClean="0"/>
              <a:t> kalem</a:t>
            </a:r>
            <a:r>
              <a:rPr lang="tr-TR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 otobüs</a:t>
            </a:r>
            <a:r>
              <a:rPr lang="tr-TR" dirty="0" smtClean="0">
                <a:solidFill>
                  <a:srgbClr val="FF0000"/>
                </a:solidFill>
              </a:rPr>
              <a:t>ün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tr-TR" dirty="0" smtClean="0"/>
              <a:t>ONUN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/>
            <a:endParaRPr lang="tr-TR" sz="4800" dirty="0" smtClean="0"/>
          </a:p>
          <a:p>
            <a:pPr algn="ctr"/>
            <a:r>
              <a:rPr lang="tr-TR" sz="4800" dirty="0" smtClean="0"/>
              <a:t>Benim</a:t>
            </a:r>
          </a:p>
          <a:p>
            <a:pPr algn="ctr"/>
            <a:r>
              <a:rPr lang="tr-TR" sz="4800" dirty="0" smtClean="0"/>
              <a:t>Senin</a:t>
            </a:r>
          </a:p>
          <a:p>
            <a:pPr algn="ctr"/>
            <a:r>
              <a:rPr lang="tr-TR" sz="4800" dirty="0" smtClean="0"/>
              <a:t>Onun</a:t>
            </a:r>
          </a:p>
          <a:p>
            <a:pPr algn="ctr"/>
            <a:r>
              <a:rPr lang="tr-TR" sz="4800" dirty="0" smtClean="0"/>
              <a:t>Bizim</a:t>
            </a:r>
          </a:p>
          <a:p>
            <a:pPr algn="ctr"/>
            <a:r>
              <a:rPr lang="tr-TR" sz="4800" dirty="0" smtClean="0"/>
              <a:t>Sizin</a:t>
            </a:r>
          </a:p>
          <a:p>
            <a:pPr algn="ctr"/>
            <a:r>
              <a:rPr lang="tr-TR" sz="4800" dirty="0" smtClean="0"/>
              <a:t>Onların</a:t>
            </a:r>
            <a:endParaRPr lang="tr-T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3491880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onun</a:t>
            </a:r>
            <a:r>
              <a:rPr lang="tr-TR" dirty="0" smtClean="0"/>
              <a:t> ofis</a:t>
            </a:r>
            <a:r>
              <a:rPr lang="tr-TR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30724" name="Picture 4" descr="http://decorationideas.files.wordpress.com/2010/08/contemporary-home-office-decoratio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908720"/>
            <a:ext cx="5238750" cy="34385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085184"/>
            <a:ext cx="2185984" cy="151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2771800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onun</a:t>
            </a:r>
            <a:r>
              <a:rPr lang="tr-TR" dirty="0" smtClean="0"/>
              <a:t> araba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085184"/>
            <a:ext cx="2185984" cy="151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http://www.arabaresimleri.somee.com/resimler/Mini/www.arabaresimleri.somee.com_-_Araba_Resimleri_-_Mini_Coo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196752"/>
            <a:ext cx="4224469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hasannuriyasar.com.tr/Files/images/el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96752"/>
            <a:ext cx="2571750" cy="2847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2771800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onun</a:t>
            </a:r>
            <a:r>
              <a:rPr lang="tr-TR" dirty="0" smtClean="0"/>
              <a:t> elma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085184"/>
            <a:ext cx="2185984" cy="151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 rot="1833100">
            <a:off x="6942166" y="3625376"/>
            <a:ext cx="14401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Afiyet olsun!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2771800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onun</a:t>
            </a:r>
            <a:r>
              <a:rPr lang="tr-TR" dirty="0" smtClean="0"/>
              <a:t> telefon</a:t>
            </a:r>
            <a:r>
              <a:rPr lang="tr-TR" dirty="0" smtClean="0">
                <a:solidFill>
                  <a:srgbClr val="FF0000"/>
                </a:solidFill>
              </a:rPr>
              <a:t>u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085184"/>
            <a:ext cx="2185984" cy="151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http://www.yazangenclik.com/wp-content/uploads/2012/05/telef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908720"/>
            <a:ext cx="5286375" cy="3486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fayans.net/wp-content/uploads/2011/04/Prefabrik-Ev-Modelleri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8680"/>
            <a:ext cx="5093139" cy="38198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275856" y="5373216"/>
            <a:ext cx="3312368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onun</a:t>
            </a:r>
            <a:r>
              <a:rPr lang="tr-TR" dirty="0" smtClean="0"/>
              <a:t> ev</a:t>
            </a:r>
            <a:r>
              <a:rPr lang="tr-TR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085184"/>
            <a:ext cx="2185984" cy="151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tr-TR" b="1" dirty="0" smtClean="0"/>
              <a:t>-ı/-i/-u/-ü </a:t>
            </a:r>
          </a:p>
          <a:p>
            <a:r>
              <a:rPr lang="tr-TR" dirty="0" smtClean="0"/>
              <a:t>kitab</a:t>
            </a:r>
            <a:r>
              <a:rPr lang="tr-TR" dirty="0" smtClean="0">
                <a:solidFill>
                  <a:srgbClr val="FF0000"/>
                </a:solidFill>
              </a:rPr>
              <a:t>ı</a:t>
            </a:r>
            <a:r>
              <a:rPr lang="tr-TR" dirty="0" smtClean="0"/>
              <a:t> kalem</a:t>
            </a:r>
            <a:r>
              <a:rPr lang="tr-TR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 otobüs</a:t>
            </a:r>
            <a:r>
              <a:rPr lang="tr-TR" dirty="0" smtClean="0">
                <a:solidFill>
                  <a:srgbClr val="FF0000"/>
                </a:solidFill>
              </a:rPr>
              <a:t>ü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b="1" dirty="0" smtClean="0"/>
              <a:t>-sı/-si/-su/-</a:t>
            </a:r>
            <a:r>
              <a:rPr lang="tr-TR" b="1" dirty="0" err="1" smtClean="0"/>
              <a:t>sü</a:t>
            </a:r>
            <a:endParaRPr lang="tr-TR" b="1" dirty="0" smtClean="0"/>
          </a:p>
          <a:p>
            <a:r>
              <a:rPr lang="tr-TR" dirty="0" smtClean="0"/>
              <a:t>araba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r>
              <a:rPr lang="tr-TR" dirty="0" smtClean="0"/>
              <a:t> sandalye</a:t>
            </a:r>
            <a:r>
              <a:rPr lang="tr-TR" dirty="0" smtClean="0">
                <a:solidFill>
                  <a:srgbClr val="FF0000"/>
                </a:solidFill>
              </a:rPr>
              <a:t>si </a:t>
            </a:r>
            <a:r>
              <a:rPr lang="tr-TR" dirty="0" smtClean="0"/>
              <a:t>ütü</a:t>
            </a:r>
            <a:r>
              <a:rPr lang="tr-TR" dirty="0" smtClean="0">
                <a:solidFill>
                  <a:srgbClr val="FF0000"/>
                </a:solidFill>
              </a:rPr>
              <a:t>sü</a:t>
            </a:r>
            <a:r>
              <a:rPr lang="tr-TR" dirty="0" smtClean="0"/>
              <a:t>  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tr-TR" dirty="0" smtClean="0"/>
              <a:t>BİZİM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mamanance.info/sanfran/our%20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764704"/>
            <a:ext cx="4866755" cy="36439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059832" y="5373216"/>
            <a:ext cx="4392488" cy="792088"/>
          </a:xfrm>
        </p:spPr>
        <p:txBody>
          <a:bodyPr>
            <a:normAutofit/>
          </a:bodyPr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bizim</a:t>
            </a:r>
            <a:r>
              <a:rPr lang="tr-TR" dirty="0" smtClean="0"/>
              <a:t> araba</a:t>
            </a:r>
            <a:r>
              <a:rPr lang="tr-TR" dirty="0" smtClean="0">
                <a:solidFill>
                  <a:srgbClr val="FF0000"/>
                </a:solidFill>
              </a:rPr>
              <a:t>mız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churchstjoseph.org/wp-content/uploads/2011/08/making-room-at-our-table-ground-breaking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764704"/>
            <a:ext cx="4762500" cy="3171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059832" y="5373216"/>
            <a:ext cx="4392488" cy="792088"/>
          </a:xfrm>
        </p:spPr>
        <p:txBody>
          <a:bodyPr>
            <a:normAutofit/>
          </a:bodyPr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bizim</a:t>
            </a:r>
            <a:r>
              <a:rPr lang="tr-TR" dirty="0" smtClean="0"/>
              <a:t> bahçe</a:t>
            </a:r>
            <a:r>
              <a:rPr lang="tr-TR" dirty="0" smtClean="0">
                <a:solidFill>
                  <a:srgbClr val="FF0000"/>
                </a:solidFill>
              </a:rPr>
              <a:t>miz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3059832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bizim</a:t>
            </a:r>
            <a:r>
              <a:rPr lang="tr-TR" dirty="0" smtClean="0"/>
              <a:t> bebe</a:t>
            </a:r>
            <a:r>
              <a:rPr lang="tr-TR" b="1" dirty="0" smtClean="0"/>
              <a:t>ğ</a:t>
            </a:r>
            <a:r>
              <a:rPr lang="tr-TR" dirty="0" smtClean="0">
                <a:solidFill>
                  <a:srgbClr val="FF0000"/>
                </a:solidFill>
              </a:rPr>
              <a:t>imiz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37890" name="Picture 2" descr="http://eliseblaha.typepad.com/.a/6a00d8341c71c353ef019104c02737970c-5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84784"/>
            <a:ext cx="4476750" cy="29813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6 Metin kutusu"/>
          <p:cNvSpPr txBox="1"/>
          <p:nvPr/>
        </p:nvSpPr>
        <p:spPr>
          <a:xfrm rot="1833100">
            <a:off x="6995094" y="5423422"/>
            <a:ext cx="171501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Allah bağışlasın.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tr-TR" dirty="0" smtClean="0"/>
              <a:t>BENİM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3059832" y="5373216"/>
            <a:ext cx="4392488" cy="792088"/>
          </a:xfrm>
        </p:spPr>
        <p:txBody>
          <a:bodyPr>
            <a:normAutofit/>
          </a:bodyPr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bizim</a:t>
            </a:r>
            <a:r>
              <a:rPr lang="tr-TR" dirty="0" smtClean="0"/>
              <a:t> fotoğraf</a:t>
            </a:r>
            <a:r>
              <a:rPr lang="tr-TR" dirty="0" smtClean="0">
                <a:solidFill>
                  <a:srgbClr val="FF0000"/>
                </a:solidFill>
              </a:rPr>
              <a:t>ımız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40962" name="Picture 2" descr="http://static5.businessinsider.com/image/4edfc7a6eab8eafb0a000004/occupy-wall-street-took-over-its-first-foreclosed-home-yester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1747" y="476672"/>
            <a:ext cx="5568618" cy="41764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3059832" y="5373216"/>
            <a:ext cx="4392488" cy="792088"/>
          </a:xfrm>
        </p:spPr>
        <p:txBody>
          <a:bodyPr>
            <a:normAutofit/>
          </a:bodyPr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bizim</a:t>
            </a:r>
            <a:r>
              <a:rPr lang="tr-TR" dirty="0" smtClean="0"/>
              <a:t> ev</a:t>
            </a:r>
            <a:r>
              <a:rPr lang="tr-TR" dirty="0" smtClean="0">
                <a:solidFill>
                  <a:srgbClr val="FF0000"/>
                </a:solidFill>
              </a:rPr>
              <a:t>imiz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41986" name="Picture 2" descr="http://saturdaymorningvintage.typepad.com/.a/6a013485308a5c970c019affb7f940970b-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20688"/>
            <a:ext cx="4248472" cy="4248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heministryofideas.com/wp-content/uploads/2012/07/our_offic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6609241" cy="32343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059832" y="5373216"/>
            <a:ext cx="4392488" cy="792088"/>
          </a:xfrm>
        </p:spPr>
        <p:txBody>
          <a:bodyPr>
            <a:normAutofit/>
          </a:bodyPr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bizim</a:t>
            </a:r>
            <a:r>
              <a:rPr lang="tr-TR" dirty="0" smtClean="0"/>
              <a:t> ofis</a:t>
            </a:r>
            <a:r>
              <a:rPr lang="tr-TR" dirty="0" smtClean="0">
                <a:solidFill>
                  <a:srgbClr val="FF0000"/>
                </a:solidFill>
              </a:rPr>
              <a:t>imiz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 rot="1833100">
            <a:off x="6798829" y="5279069"/>
            <a:ext cx="143036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Kolay gelsin!</a:t>
            </a:r>
            <a:endParaRPr lang="tr-T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tr-TR" b="1" dirty="0" smtClean="0"/>
              <a:t>-</a:t>
            </a:r>
            <a:r>
              <a:rPr lang="tr-TR" b="1" dirty="0" err="1" smtClean="0"/>
              <a:t>mız</a:t>
            </a:r>
            <a:r>
              <a:rPr lang="tr-TR" b="1" dirty="0" smtClean="0"/>
              <a:t>/-</a:t>
            </a:r>
            <a:r>
              <a:rPr lang="tr-TR" b="1" dirty="0" err="1" smtClean="0"/>
              <a:t>miz</a:t>
            </a:r>
            <a:r>
              <a:rPr lang="tr-TR" b="1" dirty="0" smtClean="0"/>
              <a:t>/-muz/-</a:t>
            </a:r>
            <a:r>
              <a:rPr lang="tr-TR" b="1" dirty="0" err="1" smtClean="0"/>
              <a:t>müz</a:t>
            </a:r>
            <a:r>
              <a:rPr lang="tr-TR" b="1" dirty="0" smtClean="0"/>
              <a:t> </a:t>
            </a:r>
          </a:p>
          <a:p>
            <a:r>
              <a:rPr lang="tr-TR" dirty="0" smtClean="0"/>
              <a:t>araba</a:t>
            </a:r>
            <a:r>
              <a:rPr lang="tr-TR" dirty="0" smtClean="0">
                <a:solidFill>
                  <a:srgbClr val="FF0000"/>
                </a:solidFill>
              </a:rPr>
              <a:t>mız</a:t>
            </a:r>
            <a:r>
              <a:rPr lang="tr-TR" dirty="0" smtClean="0"/>
              <a:t> sandalye</a:t>
            </a:r>
            <a:r>
              <a:rPr lang="tr-TR" dirty="0" smtClean="0">
                <a:solidFill>
                  <a:srgbClr val="FF0000"/>
                </a:solidFill>
              </a:rPr>
              <a:t>miz</a:t>
            </a:r>
            <a:r>
              <a:rPr lang="tr-TR" dirty="0" smtClean="0"/>
              <a:t> ütü</a:t>
            </a:r>
            <a:r>
              <a:rPr lang="tr-TR" dirty="0" smtClean="0">
                <a:solidFill>
                  <a:srgbClr val="FF0000"/>
                </a:solidFill>
              </a:rPr>
              <a:t>müz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b="1" dirty="0" smtClean="0"/>
              <a:t>-</a:t>
            </a:r>
            <a:r>
              <a:rPr lang="tr-TR" b="1" dirty="0" err="1" smtClean="0"/>
              <a:t>ımız</a:t>
            </a:r>
            <a:r>
              <a:rPr lang="tr-TR" b="1" dirty="0" smtClean="0"/>
              <a:t>/-imiz/-</a:t>
            </a:r>
            <a:r>
              <a:rPr lang="tr-TR" b="1" dirty="0" err="1" smtClean="0"/>
              <a:t>umuz</a:t>
            </a:r>
            <a:r>
              <a:rPr lang="tr-TR" b="1" dirty="0" smtClean="0"/>
              <a:t>/-</a:t>
            </a:r>
            <a:r>
              <a:rPr lang="tr-TR" b="1" dirty="0" err="1" smtClean="0"/>
              <a:t>ümüz</a:t>
            </a:r>
            <a:endParaRPr lang="tr-TR" b="1" dirty="0" smtClean="0"/>
          </a:p>
          <a:p>
            <a:r>
              <a:rPr lang="tr-TR" dirty="0" smtClean="0"/>
              <a:t>kita</a:t>
            </a:r>
            <a:r>
              <a:rPr lang="tr-TR" b="1" dirty="0" smtClean="0"/>
              <a:t>b</a:t>
            </a:r>
            <a:r>
              <a:rPr lang="tr-TR" dirty="0" smtClean="0">
                <a:solidFill>
                  <a:srgbClr val="FF0000"/>
                </a:solidFill>
              </a:rPr>
              <a:t>ımız</a:t>
            </a:r>
            <a:r>
              <a:rPr lang="tr-TR" dirty="0" smtClean="0"/>
              <a:t> kalem</a:t>
            </a:r>
            <a:r>
              <a:rPr lang="tr-TR" dirty="0" smtClean="0">
                <a:solidFill>
                  <a:srgbClr val="FF0000"/>
                </a:solidFill>
              </a:rPr>
              <a:t>imiz</a:t>
            </a:r>
            <a:r>
              <a:rPr lang="tr-TR" dirty="0" smtClean="0"/>
              <a:t> otobüs</a:t>
            </a:r>
            <a:r>
              <a:rPr lang="tr-TR" dirty="0" smtClean="0">
                <a:solidFill>
                  <a:srgbClr val="FF0000"/>
                </a:solidFill>
              </a:rPr>
              <a:t>ümüz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tr-TR" dirty="0" smtClean="0"/>
              <a:t>SİZİN</a:t>
            </a:r>
            <a:endParaRPr lang="tr-T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arabaoyunlarim.com/content/icons/komik-ara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76672"/>
            <a:ext cx="4968552" cy="3584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3347864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sizin</a:t>
            </a:r>
            <a:r>
              <a:rPr lang="tr-TR" dirty="0" smtClean="0"/>
              <a:t> araba</a:t>
            </a:r>
            <a:r>
              <a:rPr lang="tr-TR" dirty="0" smtClean="0">
                <a:solidFill>
                  <a:srgbClr val="FF0000"/>
                </a:solidFill>
              </a:rPr>
              <a:t>nız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vknederlandturkije.nl/tr/wp-content/uploads/2013/05/of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620688"/>
            <a:ext cx="5184576" cy="41541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347864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sizin</a:t>
            </a:r>
            <a:r>
              <a:rPr lang="tr-TR" dirty="0" smtClean="0"/>
              <a:t> ofis</a:t>
            </a:r>
            <a:r>
              <a:rPr lang="tr-TR" dirty="0" smtClean="0">
                <a:solidFill>
                  <a:srgbClr val="FF0000"/>
                </a:solidFill>
              </a:rPr>
              <a:t>iniz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resimle.net/data/media/300/havuzlu_vil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92696"/>
            <a:ext cx="5057615" cy="33569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3347864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sizin</a:t>
            </a:r>
            <a:r>
              <a:rPr lang="tr-TR" dirty="0" smtClean="0"/>
              <a:t> ev</a:t>
            </a:r>
            <a:r>
              <a:rPr lang="tr-TR" dirty="0" smtClean="0">
                <a:solidFill>
                  <a:srgbClr val="FF0000"/>
                </a:solidFill>
              </a:rPr>
              <a:t>iniz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encrypted-tbn3.gstatic.com/images?q=tbn:ANd9GcRTMpj3Bm8ERdrre9WWXBuB2riD77L_Qmkk-k7cjntV_SA2NAPb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836712"/>
            <a:ext cx="4234846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3347864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sizin</a:t>
            </a:r>
            <a:r>
              <a:rPr lang="tr-TR" dirty="0" smtClean="0"/>
              <a:t> koltuğ</a:t>
            </a:r>
            <a:r>
              <a:rPr lang="tr-TR" dirty="0" smtClean="0">
                <a:solidFill>
                  <a:srgbClr val="FF0000"/>
                </a:solidFill>
              </a:rPr>
              <a:t>unuz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 rot="1432320">
            <a:off x="6632339" y="4440412"/>
            <a:ext cx="2317405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/>
              <a:t>Koltuğ</a:t>
            </a:r>
            <a:r>
              <a:rPr lang="tr-TR" sz="2000" dirty="0" smtClean="0">
                <a:solidFill>
                  <a:srgbClr val="FF0000"/>
                </a:solidFill>
              </a:rPr>
              <a:t>unuz</a:t>
            </a:r>
            <a:r>
              <a:rPr lang="tr-TR" sz="2000" dirty="0" smtClean="0"/>
              <a:t>da radyo ve televizyon var.</a:t>
            </a:r>
            <a:endParaRPr lang="tr-TR" sz="2000" dirty="0"/>
          </a:p>
        </p:txBody>
      </p:sp>
      <p:sp>
        <p:nvSpPr>
          <p:cNvPr id="9" name="8 Metin kutusu"/>
          <p:cNvSpPr txBox="1"/>
          <p:nvPr/>
        </p:nvSpPr>
        <p:spPr>
          <a:xfrm rot="1833100">
            <a:off x="6790429" y="5309822"/>
            <a:ext cx="15513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İyi yolculuklar!</a:t>
            </a:r>
            <a:endParaRPr lang="tr-TR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patronlardunyasi.com/haber_resim/thy1YXW6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692696"/>
            <a:ext cx="4011872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347864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sizin</a:t>
            </a:r>
            <a:r>
              <a:rPr lang="tr-TR" dirty="0" smtClean="0"/>
              <a:t> yeme</a:t>
            </a:r>
            <a:r>
              <a:rPr lang="tr-TR" b="1" dirty="0" smtClean="0"/>
              <a:t>ğ</a:t>
            </a:r>
            <a:r>
              <a:rPr lang="tr-TR" dirty="0" smtClean="0">
                <a:solidFill>
                  <a:srgbClr val="FF0000"/>
                </a:solidFill>
              </a:rPr>
              <a:t>iniz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4"/>
            <a:ext cx="1381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etin kutusu"/>
          <p:cNvSpPr txBox="1"/>
          <p:nvPr/>
        </p:nvSpPr>
        <p:spPr>
          <a:xfrm rot="1432320">
            <a:off x="6728852" y="4098937"/>
            <a:ext cx="1971952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/>
              <a:t>Yemeğ</a:t>
            </a:r>
            <a:r>
              <a:rPr lang="tr-TR" sz="2000" dirty="0" smtClean="0">
                <a:solidFill>
                  <a:srgbClr val="FF0000"/>
                </a:solidFill>
              </a:rPr>
              <a:t>iniz</a:t>
            </a:r>
            <a:r>
              <a:rPr lang="tr-TR" sz="2000" dirty="0" smtClean="0"/>
              <a:t> hazır!</a:t>
            </a:r>
            <a:endParaRPr lang="tr-TR" sz="2000" dirty="0"/>
          </a:p>
        </p:txBody>
      </p:sp>
      <p:sp>
        <p:nvSpPr>
          <p:cNvPr id="8" name="7 Metin kutusu"/>
          <p:cNvSpPr txBox="1"/>
          <p:nvPr/>
        </p:nvSpPr>
        <p:spPr>
          <a:xfrm rot="1833100">
            <a:off x="6798149" y="4777502"/>
            <a:ext cx="14401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Afiyet olsun!</a:t>
            </a:r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987824" y="4941168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benim</a:t>
            </a:r>
            <a:r>
              <a:rPr lang="tr-TR" dirty="0" smtClean="0"/>
              <a:t> araba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1026" name="Picture 2" descr="http://us.123rf.com/400wm/400/400/nobilior/nobilior1010/nobilior101000013/7904044-this-is-my-new-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72816"/>
            <a:ext cx="3810000" cy="25431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tr-TR" b="1" dirty="0" smtClean="0"/>
              <a:t>-</a:t>
            </a:r>
            <a:r>
              <a:rPr lang="tr-TR" b="1" dirty="0" err="1" smtClean="0"/>
              <a:t>nız</a:t>
            </a:r>
            <a:r>
              <a:rPr lang="tr-TR" b="1" dirty="0" smtClean="0"/>
              <a:t>/-</a:t>
            </a:r>
            <a:r>
              <a:rPr lang="tr-TR" b="1" dirty="0" err="1" smtClean="0"/>
              <a:t>niz</a:t>
            </a:r>
            <a:r>
              <a:rPr lang="tr-TR" b="1" dirty="0" smtClean="0"/>
              <a:t>/-</a:t>
            </a:r>
            <a:r>
              <a:rPr lang="tr-TR" b="1" dirty="0" err="1" smtClean="0"/>
              <a:t>nuz</a:t>
            </a:r>
            <a:r>
              <a:rPr lang="tr-TR" b="1" dirty="0" smtClean="0"/>
              <a:t>/-</a:t>
            </a:r>
            <a:r>
              <a:rPr lang="tr-TR" b="1" dirty="0" err="1" smtClean="0"/>
              <a:t>nüz</a:t>
            </a:r>
            <a:r>
              <a:rPr lang="tr-TR" b="1" dirty="0" smtClean="0"/>
              <a:t> </a:t>
            </a:r>
          </a:p>
          <a:p>
            <a:r>
              <a:rPr lang="tr-TR" dirty="0" smtClean="0"/>
              <a:t>araba</a:t>
            </a:r>
            <a:r>
              <a:rPr lang="tr-TR" dirty="0" smtClean="0">
                <a:solidFill>
                  <a:srgbClr val="FF0000"/>
                </a:solidFill>
              </a:rPr>
              <a:t>nız</a:t>
            </a:r>
            <a:r>
              <a:rPr lang="tr-TR" dirty="0" smtClean="0"/>
              <a:t> sandalye</a:t>
            </a:r>
            <a:r>
              <a:rPr lang="tr-TR" dirty="0" smtClean="0">
                <a:solidFill>
                  <a:srgbClr val="FF0000"/>
                </a:solidFill>
              </a:rPr>
              <a:t>niz</a:t>
            </a:r>
            <a:r>
              <a:rPr lang="tr-TR" dirty="0" smtClean="0"/>
              <a:t> ütü</a:t>
            </a:r>
            <a:r>
              <a:rPr lang="tr-TR" dirty="0" smtClean="0">
                <a:solidFill>
                  <a:srgbClr val="FF0000"/>
                </a:solidFill>
              </a:rPr>
              <a:t>nüz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b="1" dirty="0" smtClean="0"/>
              <a:t>-</a:t>
            </a:r>
            <a:r>
              <a:rPr lang="tr-TR" b="1" dirty="0" err="1" smtClean="0"/>
              <a:t>ınız</a:t>
            </a:r>
            <a:r>
              <a:rPr lang="tr-TR" b="1" dirty="0" smtClean="0"/>
              <a:t>/-iniz/-unuz/-ünüz</a:t>
            </a:r>
          </a:p>
          <a:p>
            <a:r>
              <a:rPr lang="tr-TR" dirty="0" smtClean="0"/>
              <a:t>kita</a:t>
            </a:r>
            <a:r>
              <a:rPr lang="tr-TR" b="1" dirty="0" smtClean="0"/>
              <a:t>b</a:t>
            </a:r>
            <a:r>
              <a:rPr lang="tr-TR" dirty="0" smtClean="0">
                <a:solidFill>
                  <a:srgbClr val="FF0000"/>
                </a:solidFill>
              </a:rPr>
              <a:t>ınız</a:t>
            </a:r>
            <a:r>
              <a:rPr lang="tr-TR" dirty="0" smtClean="0"/>
              <a:t> kalem</a:t>
            </a:r>
            <a:r>
              <a:rPr lang="tr-TR" dirty="0" smtClean="0">
                <a:solidFill>
                  <a:srgbClr val="FF0000"/>
                </a:solidFill>
              </a:rPr>
              <a:t>iniz</a:t>
            </a:r>
            <a:r>
              <a:rPr lang="tr-TR" dirty="0" smtClean="0"/>
              <a:t> otobüs</a:t>
            </a:r>
            <a:r>
              <a:rPr lang="tr-TR" dirty="0" smtClean="0">
                <a:solidFill>
                  <a:srgbClr val="FF0000"/>
                </a:solidFill>
              </a:rPr>
              <a:t>ünüz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tr-TR" dirty="0" smtClean="0"/>
              <a:t>ONLARIN</a:t>
            </a:r>
            <a:endParaRPr lang="tr-T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harikaarabalar.com/data/media/91/C4_2_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96752"/>
            <a:ext cx="4572000" cy="3048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131840" y="5157192"/>
            <a:ext cx="3960440" cy="829072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Onların</a:t>
            </a:r>
            <a:r>
              <a:rPr lang="tr-TR" dirty="0" smtClean="0"/>
              <a:t> araba</a:t>
            </a:r>
            <a:r>
              <a:rPr lang="tr-TR" dirty="0" smtClean="0">
                <a:solidFill>
                  <a:srgbClr val="FF0000"/>
                </a:solidFill>
              </a:rPr>
              <a:t>ları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131840" y="5157192"/>
            <a:ext cx="3960440" cy="829072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Onların</a:t>
            </a:r>
            <a:r>
              <a:rPr lang="tr-TR" dirty="0" smtClean="0"/>
              <a:t> telefon</a:t>
            </a:r>
            <a:r>
              <a:rPr lang="tr-TR" dirty="0" smtClean="0">
                <a:solidFill>
                  <a:srgbClr val="FF0000"/>
                </a:solidFill>
              </a:rPr>
              <a:t>ları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57346" name="Picture 2" descr="http://mcdn01.gittigidiyor.net/8315/NOKIA-8310-3100-IKI-TELEFON-1-LIRADAN__83153010_0.jpg?_=13660522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76672"/>
            <a:ext cx="5649863" cy="42192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1.bp.blogspot.com/-CppdUvBuaTQ/Tuw7f4xJ-8I/AAAAAAAAAOE/JBg3EVpINLg/s1600/Family_house_small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7360" y="627112"/>
            <a:ext cx="5715000" cy="381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059832" y="5157192"/>
            <a:ext cx="3960440" cy="829072"/>
          </a:xfrm>
        </p:spPr>
        <p:txBody>
          <a:bodyPr>
            <a:normAutofit/>
          </a:bodyPr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onların</a:t>
            </a:r>
            <a:r>
              <a:rPr lang="tr-TR" dirty="0" smtClean="0"/>
              <a:t> ev</a:t>
            </a:r>
            <a:r>
              <a:rPr lang="tr-TR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sontiraj.com/wp-content/uploads/2013/03/onlarin-evi-deniz_7251_dhaphoto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2808312" cy="42265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1187624" y="5085184"/>
            <a:ext cx="3960440" cy="829072"/>
          </a:xfrm>
        </p:spPr>
        <p:txBody>
          <a:bodyPr>
            <a:normAutofit/>
          </a:bodyPr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onların</a:t>
            </a:r>
            <a:r>
              <a:rPr lang="tr-TR" dirty="0" smtClean="0"/>
              <a:t> köpe</a:t>
            </a:r>
            <a:r>
              <a:rPr lang="tr-TR" b="1" dirty="0" smtClean="0"/>
              <a:t>ğ</a:t>
            </a:r>
            <a:r>
              <a:rPr lang="tr-TR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53252" name="Picture 4" descr="http://matbami.com/hinhupload/Family-dog12478458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594066"/>
            <a:ext cx="3491880" cy="2618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2 İçerik Yer Tutucusu"/>
          <p:cNvSpPr txBox="1">
            <a:spLocks/>
          </p:cNvSpPr>
          <p:nvPr/>
        </p:nvSpPr>
        <p:spPr>
          <a:xfrm>
            <a:off x="4860032" y="3429000"/>
            <a:ext cx="3960440" cy="829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tr-TR" sz="3200" dirty="0" smtClean="0">
                <a:solidFill>
                  <a:srgbClr val="00B0F0"/>
                </a:solidFill>
              </a:rPr>
              <a:t>O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nların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köpek</a:t>
            </a:r>
            <a:r>
              <a:rPr lang="tr-TR" sz="3200" dirty="0" err="1" smtClean="0">
                <a:solidFill>
                  <a:srgbClr val="FF0000"/>
                </a:solidFill>
              </a:rPr>
              <a:t>leri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tr-T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/>
          <a:lstStyle/>
          <a:p>
            <a:r>
              <a:rPr lang="tr-TR" b="1" dirty="0" smtClean="0"/>
              <a:t>-</a:t>
            </a:r>
            <a:r>
              <a:rPr lang="tr-TR" b="1" dirty="0" err="1" smtClean="0"/>
              <a:t>ları</a:t>
            </a:r>
            <a:r>
              <a:rPr lang="tr-TR" b="1" dirty="0" smtClean="0"/>
              <a:t>/-</a:t>
            </a:r>
            <a:r>
              <a:rPr lang="tr-TR" b="1" dirty="0" err="1" smtClean="0"/>
              <a:t>leri</a:t>
            </a:r>
            <a:endParaRPr lang="tr-TR" b="1" dirty="0" smtClean="0"/>
          </a:p>
          <a:p>
            <a:r>
              <a:rPr lang="tr-TR" dirty="0" smtClean="0"/>
              <a:t>araba</a:t>
            </a:r>
            <a:r>
              <a:rPr lang="tr-TR" dirty="0" smtClean="0">
                <a:solidFill>
                  <a:srgbClr val="FF0000"/>
                </a:solidFill>
              </a:rPr>
              <a:t>ları</a:t>
            </a:r>
            <a:r>
              <a:rPr lang="tr-TR" dirty="0" smtClean="0"/>
              <a:t> sandalye</a:t>
            </a:r>
            <a:r>
              <a:rPr lang="tr-TR" dirty="0" smtClean="0">
                <a:solidFill>
                  <a:srgbClr val="FF0000"/>
                </a:solidFill>
              </a:rPr>
              <a:t>leri</a:t>
            </a:r>
            <a:r>
              <a:rPr lang="tr-TR" dirty="0" smtClean="0"/>
              <a:t> ütü</a:t>
            </a:r>
            <a:r>
              <a:rPr lang="tr-TR" dirty="0" smtClean="0">
                <a:solidFill>
                  <a:srgbClr val="FF0000"/>
                </a:solidFill>
              </a:rPr>
              <a:t>leri</a:t>
            </a:r>
          </a:p>
          <a:p>
            <a:pPr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r>
              <a:rPr lang="tr-TR" b="1" dirty="0" smtClean="0"/>
              <a:t>-ı/-i/-u/-ü </a:t>
            </a:r>
          </a:p>
          <a:p>
            <a:r>
              <a:rPr lang="tr-TR" dirty="0" smtClean="0"/>
              <a:t>kitab</a:t>
            </a:r>
            <a:r>
              <a:rPr lang="tr-TR" dirty="0" smtClean="0">
                <a:solidFill>
                  <a:srgbClr val="FF0000"/>
                </a:solidFill>
              </a:rPr>
              <a:t>ı</a:t>
            </a:r>
            <a:r>
              <a:rPr lang="tr-TR" dirty="0" smtClean="0"/>
              <a:t> kalem</a:t>
            </a:r>
            <a:r>
              <a:rPr lang="tr-TR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 otobüs</a:t>
            </a:r>
            <a:r>
              <a:rPr lang="tr-TR" dirty="0" smtClean="0">
                <a:solidFill>
                  <a:srgbClr val="FF0000"/>
                </a:solidFill>
              </a:rPr>
              <a:t>ü</a:t>
            </a:r>
          </a:p>
          <a:p>
            <a:r>
              <a:rPr lang="tr-TR" b="1" dirty="0" smtClean="0"/>
              <a:t>-sı/-si/-su/-</a:t>
            </a:r>
            <a:r>
              <a:rPr lang="tr-TR" b="1" dirty="0" err="1" smtClean="0"/>
              <a:t>sü</a:t>
            </a:r>
            <a:endParaRPr lang="tr-TR" b="1" dirty="0" smtClean="0"/>
          </a:p>
          <a:p>
            <a:r>
              <a:rPr lang="tr-TR" dirty="0" smtClean="0"/>
              <a:t>araba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r>
              <a:rPr lang="tr-TR" dirty="0" smtClean="0"/>
              <a:t> sandalye</a:t>
            </a:r>
            <a:r>
              <a:rPr lang="tr-TR" dirty="0" smtClean="0">
                <a:solidFill>
                  <a:srgbClr val="FF0000"/>
                </a:solidFill>
              </a:rPr>
              <a:t>si </a:t>
            </a:r>
            <a:r>
              <a:rPr lang="tr-TR" dirty="0" smtClean="0"/>
              <a:t>ütü</a:t>
            </a:r>
            <a:r>
              <a:rPr lang="tr-TR" dirty="0" smtClean="0">
                <a:solidFill>
                  <a:srgbClr val="FF0000"/>
                </a:solidFill>
              </a:rPr>
              <a:t>sü</a:t>
            </a:r>
            <a:r>
              <a:rPr lang="tr-TR" dirty="0" smtClean="0"/>
              <a:t>  </a:t>
            </a:r>
            <a:endParaRPr lang="tr-TR" dirty="0" smtClean="0">
              <a:solidFill>
                <a:srgbClr val="FF0000"/>
              </a:solidFill>
            </a:endParaRPr>
          </a:p>
          <a:p>
            <a:endParaRPr lang="tr-TR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987824" y="4941168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benim</a:t>
            </a:r>
            <a:r>
              <a:rPr lang="tr-TR" dirty="0" smtClean="0"/>
              <a:t> telefon</a:t>
            </a:r>
            <a:r>
              <a:rPr lang="tr-TR" dirty="0" smtClean="0">
                <a:solidFill>
                  <a:srgbClr val="FF0000"/>
                </a:solidFill>
              </a:rPr>
              <a:t>um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16388" name="Picture 4" descr="http://www.akihabaranews.com/wp-content/uploads/images/7/87/81287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6336704" cy="26112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8 Metin kutusu"/>
          <p:cNvSpPr txBox="1"/>
          <p:nvPr/>
        </p:nvSpPr>
        <p:spPr>
          <a:xfrm rot="1833100">
            <a:off x="6909612" y="4943594"/>
            <a:ext cx="188598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Telefon numaram:</a:t>
            </a:r>
          </a:p>
          <a:p>
            <a:r>
              <a:rPr lang="tr-TR" dirty="0" smtClean="0"/>
              <a:t> 0 730 000 000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987824" y="4941168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benim</a:t>
            </a:r>
            <a:r>
              <a:rPr lang="tr-TR" dirty="0" smtClean="0"/>
              <a:t> arkadaş</a:t>
            </a:r>
            <a:r>
              <a:rPr lang="tr-TR" dirty="0" smtClean="0">
                <a:solidFill>
                  <a:srgbClr val="FF0000"/>
                </a:solidFill>
              </a:rPr>
              <a:t>ım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17410" name="Picture 2" descr="http://3.bp.blogspot.com/_7UOpW9vAyIE/TF0QG-dI0fI/AAAAAAAAC_g/nWU95L4RQNw/s1600/IMG_1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908720"/>
            <a:ext cx="3921470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987824" y="4941168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benim</a:t>
            </a:r>
            <a:r>
              <a:rPr lang="tr-TR" dirty="0" smtClean="0"/>
              <a:t> yüzü</a:t>
            </a:r>
            <a:r>
              <a:rPr lang="tr-TR" b="1" dirty="0" smtClean="0"/>
              <a:t>ğ</a:t>
            </a:r>
            <a:r>
              <a:rPr lang="tr-TR" dirty="0" smtClean="0">
                <a:solidFill>
                  <a:srgbClr val="FF0000"/>
                </a:solidFill>
              </a:rPr>
              <a:t>üm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18434" name="Picture 2" descr="http://www.blendingbeautiful.com/blog/wp-content/uploads/2012/06/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836712"/>
            <a:ext cx="3528392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kenrockwell.com/nikon/10mm-fisheye/images/macro/macro-DSC_61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488" y="980728"/>
            <a:ext cx="4943832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059832" y="4941168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benim</a:t>
            </a:r>
            <a:r>
              <a:rPr lang="tr-TR" dirty="0" smtClean="0"/>
              <a:t> saat</a:t>
            </a:r>
            <a:r>
              <a:rPr lang="tr-TR" dirty="0" smtClean="0">
                <a:solidFill>
                  <a:srgbClr val="FF0000"/>
                </a:solidFill>
              </a:rPr>
              <a:t>im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 rot="1833100">
            <a:off x="7185472" y="5181661"/>
            <a:ext cx="104710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dirty="0" smtClean="0"/>
              <a:t>Saat kaç?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İçerik Yer Tutucusu"/>
          <p:cNvSpPr>
            <a:spLocks noGrp="1"/>
          </p:cNvSpPr>
          <p:nvPr>
            <p:ph idx="1"/>
          </p:nvPr>
        </p:nvSpPr>
        <p:spPr>
          <a:xfrm>
            <a:off x="3059832" y="5373216"/>
            <a:ext cx="3960440" cy="829072"/>
          </a:xfrm>
        </p:spPr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>
                <a:solidFill>
                  <a:srgbClr val="00B0F0"/>
                </a:solidFill>
              </a:rPr>
              <a:t>benim</a:t>
            </a:r>
            <a:r>
              <a:rPr lang="tr-TR" dirty="0" smtClean="0"/>
              <a:t> kita</a:t>
            </a:r>
            <a:r>
              <a:rPr lang="tr-TR" b="1" dirty="0" smtClean="0"/>
              <a:t>b</a:t>
            </a:r>
            <a:r>
              <a:rPr lang="tr-TR" dirty="0" smtClean="0">
                <a:solidFill>
                  <a:srgbClr val="FF0000"/>
                </a:solidFill>
              </a:rPr>
              <a:t>ım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20482" name="Picture 2" descr="http://powerpoetic.files.wordpress.com/2012/06/a99u8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4664"/>
            <a:ext cx="3024336" cy="45454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</TotalTime>
  <Words>322</Words>
  <Application>Microsoft Office PowerPoint</Application>
  <PresentationFormat>Ekran Gösterisi (4:3)</PresentationFormat>
  <Paragraphs>95</Paragraphs>
  <Slides>46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46</vt:i4>
      </vt:variant>
    </vt:vector>
  </HeadingPairs>
  <TitlesOfParts>
    <vt:vector size="47" baseType="lpstr">
      <vt:lpstr>Gündönümü</vt:lpstr>
      <vt:lpstr>Benim Senin Onun  Bizim Sizin Onların</vt:lpstr>
      <vt:lpstr>Slayt 2</vt:lpstr>
      <vt:lpstr>BENİM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SENİN</vt:lpstr>
      <vt:lpstr>Slayt 13</vt:lpstr>
      <vt:lpstr>Slayt 14</vt:lpstr>
      <vt:lpstr>Slayt 15</vt:lpstr>
      <vt:lpstr>Slayt 16</vt:lpstr>
      <vt:lpstr>Slayt 17</vt:lpstr>
      <vt:lpstr>Slayt 18</vt:lpstr>
      <vt:lpstr>ONUN</vt:lpstr>
      <vt:lpstr>Slayt 20</vt:lpstr>
      <vt:lpstr>Slayt 21</vt:lpstr>
      <vt:lpstr>Slayt 22</vt:lpstr>
      <vt:lpstr>Slayt 23</vt:lpstr>
      <vt:lpstr>Slayt 24</vt:lpstr>
      <vt:lpstr>Slayt 25</vt:lpstr>
      <vt:lpstr>BİZİM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SİZİN</vt:lpstr>
      <vt:lpstr>Slayt 35</vt:lpstr>
      <vt:lpstr>Slayt 36</vt:lpstr>
      <vt:lpstr>Slayt 37</vt:lpstr>
      <vt:lpstr>Slayt 38</vt:lpstr>
      <vt:lpstr>Slayt 39</vt:lpstr>
      <vt:lpstr>Slayt 40</vt:lpstr>
      <vt:lpstr>ONLARIN</vt:lpstr>
      <vt:lpstr>Slayt 42</vt:lpstr>
      <vt:lpstr>Slayt 43</vt:lpstr>
      <vt:lpstr>Slayt 44</vt:lpstr>
      <vt:lpstr>Slayt 45</vt:lpstr>
      <vt:lpstr>Slayt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Benim Senin Onun…</dc:title>
  <dc:creator>Cem</dc:creator>
  <cp:lastModifiedBy>Idari Personel</cp:lastModifiedBy>
  <cp:revision>37</cp:revision>
  <dcterms:created xsi:type="dcterms:W3CDTF">2013-11-09T09:38:31Z</dcterms:created>
  <dcterms:modified xsi:type="dcterms:W3CDTF">2014-01-22T12:34:34Z</dcterms:modified>
</cp:coreProperties>
</file>