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5" r:id="rId2"/>
    <p:sldId id="344" r:id="rId3"/>
    <p:sldId id="343" r:id="rId4"/>
    <p:sldId id="346" r:id="rId5"/>
    <p:sldId id="347" r:id="rId6"/>
    <p:sldId id="348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286" r:id="rId18"/>
    <p:sldId id="386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69" r:id="rId30"/>
    <p:sldId id="307" r:id="rId31"/>
    <p:sldId id="387" r:id="rId32"/>
    <p:sldId id="370" r:id="rId33"/>
    <p:sldId id="371" r:id="rId34"/>
    <p:sldId id="372" r:id="rId35"/>
    <p:sldId id="373" r:id="rId36"/>
    <p:sldId id="374" r:id="rId37"/>
    <p:sldId id="375" r:id="rId38"/>
    <p:sldId id="376" r:id="rId39"/>
    <p:sldId id="377" r:id="rId40"/>
    <p:sldId id="378" r:id="rId41"/>
    <p:sldId id="379" r:id="rId42"/>
    <p:sldId id="380" r:id="rId43"/>
    <p:sldId id="381" r:id="rId44"/>
    <p:sldId id="382" r:id="rId45"/>
    <p:sldId id="383" r:id="rId46"/>
    <p:sldId id="384" r:id="rId47"/>
    <p:sldId id="337" r:id="rId48"/>
    <p:sldId id="388" r:id="rId49"/>
    <p:sldId id="338" r:id="rId50"/>
    <p:sldId id="340" r:id="rId51"/>
    <p:sldId id="341" r:id="rId52"/>
    <p:sldId id="342" r:id="rId53"/>
    <p:sldId id="389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BC55F-B84E-47BE-9AAD-87FC80C7A45C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55ADB-CFD7-4821-BDEC-70CC2E622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42.gi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tr-TR" dirty="0" smtClean="0"/>
              <a:t>KALMA</a:t>
            </a:r>
            <a:r>
              <a:rPr lang="en-US" dirty="0" smtClean="0"/>
              <a:t> DURUMU</a:t>
            </a:r>
            <a:br>
              <a:rPr lang="en-US" dirty="0" smtClean="0"/>
            </a:br>
            <a:r>
              <a:rPr lang="en-US" b="1" dirty="0" smtClean="0"/>
              <a:t>NEREDE? K</a:t>
            </a:r>
            <a:r>
              <a:rPr lang="tr-TR" b="1" dirty="0" smtClean="0"/>
              <a:t>İMDE?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-ÖZGE </a:t>
            </a:r>
            <a:r>
              <a:rPr lang="tr-TR" dirty="0" smtClean="0">
                <a:solidFill>
                  <a:srgbClr val="FF0000"/>
                </a:solidFill>
              </a:rPr>
              <a:t>NEREDE</a:t>
            </a:r>
            <a:r>
              <a:rPr lang="tr-TR" dirty="0" smtClean="0"/>
              <a:t> OTURUYOR?</a:t>
            </a:r>
            <a:br>
              <a:rPr lang="tr-TR" dirty="0" smtClean="0"/>
            </a:br>
            <a:r>
              <a:rPr lang="tr-TR" dirty="0" smtClean="0"/>
              <a:t>-ÖZGE SANDALYE</a:t>
            </a:r>
            <a:r>
              <a:rPr lang="tr-TR" dirty="0" smtClean="0">
                <a:solidFill>
                  <a:srgbClr val="FF0000"/>
                </a:solidFill>
              </a:rPr>
              <a:t>DE</a:t>
            </a:r>
            <a:r>
              <a:rPr lang="tr-TR" dirty="0" smtClean="0"/>
              <a:t> OTURUYOR</a:t>
            </a:r>
            <a:endParaRPr lang="en-US" dirty="0"/>
          </a:p>
        </p:txBody>
      </p:sp>
      <p:pic>
        <p:nvPicPr>
          <p:cNvPr id="4" name="Picture 2" descr="C:\Users\engin\Desktop\Sunum-foto\sandalye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27848" t="9859"/>
          <a:stretch>
            <a:fillRect/>
          </a:stretch>
        </p:blipFill>
        <p:spPr bwMode="auto">
          <a:xfrm>
            <a:off x="179512" y="1484784"/>
            <a:ext cx="8712968" cy="51845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smtClean="0"/>
              <a:t>-BURAK VE CEM </a:t>
            </a:r>
            <a:r>
              <a:rPr lang="tr-TR" sz="3600" dirty="0" smtClean="0">
                <a:solidFill>
                  <a:srgbClr val="FF0000"/>
                </a:solidFill>
              </a:rPr>
              <a:t>NEREDE</a:t>
            </a:r>
            <a:r>
              <a:rPr lang="tr-TR" sz="3600" dirty="0" smtClean="0"/>
              <a:t> KOŞUYOR?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sz="4000" dirty="0" smtClean="0"/>
              <a:t>-BURAK VE CEM PARK</a:t>
            </a:r>
            <a:r>
              <a:rPr lang="tr-TR" sz="4000" dirty="0" smtClean="0">
                <a:solidFill>
                  <a:srgbClr val="FF0000"/>
                </a:solidFill>
              </a:rPr>
              <a:t>TA </a:t>
            </a:r>
            <a:r>
              <a:rPr lang="tr-TR" sz="4000" dirty="0" smtClean="0"/>
              <a:t>KOŞUYOR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C:\Users\engin\Desktop\Sunum-foto\imagesCAIS39U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231" b="15385"/>
          <a:stretch>
            <a:fillRect/>
          </a:stretch>
        </p:blipFill>
        <p:spPr bwMode="auto">
          <a:xfrm>
            <a:off x="107504" y="1484784"/>
            <a:ext cx="885698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-YOLCULAR </a:t>
            </a:r>
            <a:r>
              <a:rPr lang="tr-TR" dirty="0" smtClean="0">
                <a:solidFill>
                  <a:srgbClr val="FF0000"/>
                </a:solidFill>
              </a:rPr>
              <a:t>NEREDE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-YOLCULAR UÇAK</a:t>
            </a:r>
            <a:r>
              <a:rPr lang="tr-TR" dirty="0" smtClean="0">
                <a:solidFill>
                  <a:srgbClr val="FF0000"/>
                </a:solidFill>
              </a:rPr>
              <a:t>TA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C:\Users\engin\Desktop\Sunum-foto\imagesCAMRHC1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871296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-SOPA </a:t>
            </a:r>
            <a:r>
              <a:rPr lang="tr-TR" dirty="0" smtClean="0">
                <a:solidFill>
                  <a:srgbClr val="FF0000"/>
                </a:solidFill>
              </a:rPr>
              <a:t>KİMDE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-SOPA MERT’</a:t>
            </a:r>
            <a:r>
              <a:rPr lang="tr-TR" dirty="0" smtClean="0">
                <a:solidFill>
                  <a:srgbClr val="FF0000"/>
                </a:solidFill>
              </a:rPr>
              <a:t>TE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http://www.cizgifilmseyret.com/files/image/caillou_m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568952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-KİTAP </a:t>
            </a:r>
            <a:r>
              <a:rPr lang="tr-TR" dirty="0" smtClean="0">
                <a:solidFill>
                  <a:srgbClr val="FF0000"/>
                </a:solidFill>
              </a:rPr>
              <a:t>KİMDE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-KİTAP UMUT’</a:t>
            </a:r>
            <a:r>
              <a:rPr lang="tr-TR" dirty="0" smtClean="0">
                <a:solidFill>
                  <a:srgbClr val="FF0000"/>
                </a:solidFill>
              </a:rPr>
              <a:t>TA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https://encrypted-tbn0.google.com/images?q=tbn:ANd9GcTQsJlC4X1E6KGusDqFw42N-FrP2SVeWOQ1Ul8eMcwYJcnP-3A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35292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-BALON </a:t>
            </a:r>
            <a:r>
              <a:rPr lang="tr-TR" dirty="0" smtClean="0">
                <a:solidFill>
                  <a:srgbClr val="FF0000"/>
                </a:solidFill>
              </a:rPr>
              <a:t>KİMDE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-BALON EFE’</a:t>
            </a:r>
            <a:r>
              <a:rPr lang="tr-TR" dirty="0" smtClean="0">
                <a:solidFill>
                  <a:srgbClr val="FF0000"/>
                </a:solidFill>
              </a:rPr>
              <a:t>DE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https://encrypted-tbn1.google.com/images?q=tbn:ANd9GcQY6yyiGrgYUURjP4uc8rE3eMwjpVLPtaYSfZaWLxgaogRZs0aLGw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694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-LAPTOP </a:t>
            </a:r>
            <a:r>
              <a:rPr lang="tr-TR" dirty="0" smtClean="0">
                <a:solidFill>
                  <a:srgbClr val="FF0000"/>
                </a:solidFill>
              </a:rPr>
              <a:t>KİMDE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-LAPTOP AHMET’</a:t>
            </a:r>
            <a:r>
              <a:rPr lang="tr-TR" dirty="0" smtClean="0">
                <a:solidFill>
                  <a:srgbClr val="FF0000"/>
                </a:solidFill>
              </a:rPr>
              <a:t>TE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4" descr="https://encrypted-tbn2.google.com/images?q=tbn:ANd9GcSl1nnxAG33SFSow-gU_0OgkDg8hLSOzov0yXuNG-pbFWYKeQeh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496944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tr-TR" dirty="0" smtClean="0"/>
              <a:t>Kalma durumu ekleri:</a:t>
            </a:r>
            <a:br>
              <a:rPr lang="tr-TR" dirty="0" smtClean="0"/>
            </a:br>
            <a:r>
              <a:rPr lang="tr-TR" b="1" dirty="0" smtClean="0">
                <a:solidFill>
                  <a:srgbClr val="FF0000"/>
                </a:solidFill>
              </a:rPr>
              <a:t>da-de</a:t>
            </a:r>
            <a:r>
              <a:rPr lang="tr-TR" dirty="0" smtClean="0"/>
              <a:t> / </a:t>
            </a:r>
            <a:r>
              <a:rPr lang="tr-TR" b="1" dirty="0" smtClean="0">
                <a:solidFill>
                  <a:srgbClr val="FF0000"/>
                </a:solidFill>
              </a:rPr>
              <a:t>ta-te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FF0000"/>
                </a:solidFill>
              </a:rPr>
              <a:t/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FF0000"/>
                </a:solidFill>
              </a:rPr>
              <a:t>f </a:t>
            </a:r>
            <a:r>
              <a:rPr lang="tr-TR" dirty="0" smtClean="0"/>
              <a:t>ı</a:t>
            </a:r>
            <a:r>
              <a:rPr lang="tr-TR" b="1" dirty="0" smtClean="0">
                <a:solidFill>
                  <a:srgbClr val="FF0000"/>
                </a:solidFill>
              </a:rPr>
              <a:t> s t </a:t>
            </a:r>
            <a:r>
              <a:rPr lang="tr-TR" dirty="0" smtClean="0"/>
              <a:t>ı</a:t>
            </a:r>
            <a:r>
              <a:rPr lang="tr-TR" b="1" dirty="0" smtClean="0">
                <a:solidFill>
                  <a:srgbClr val="FF0000"/>
                </a:solidFill>
              </a:rPr>
              <a:t> k ç </a:t>
            </a:r>
            <a:r>
              <a:rPr lang="tr-TR" dirty="0" smtClean="0"/>
              <a:t>ı</a:t>
            </a:r>
            <a:r>
              <a:rPr lang="tr-TR" b="1" dirty="0" smtClean="0">
                <a:solidFill>
                  <a:srgbClr val="FF0000"/>
                </a:solidFill>
              </a:rPr>
              <a:t>   ş </a:t>
            </a:r>
            <a:r>
              <a:rPr lang="tr-TR" dirty="0" smtClean="0"/>
              <a:t>a</a:t>
            </a:r>
            <a:r>
              <a:rPr lang="tr-TR" b="1" dirty="0" smtClean="0">
                <a:solidFill>
                  <a:srgbClr val="FF0000"/>
                </a:solidFill>
              </a:rPr>
              <a:t> h </a:t>
            </a:r>
            <a:r>
              <a:rPr lang="tr-TR" dirty="0" smtClean="0"/>
              <a:t>a</a:t>
            </a:r>
            <a:r>
              <a:rPr lang="tr-TR" b="1" dirty="0" smtClean="0">
                <a:solidFill>
                  <a:srgbClr val="FF0000"/>
                </a:solidFill>
              </a:rPr>
              <a:t> p=ta/te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FF0000"/>
                </a:solidFill>
              </a:rPr>
              <a:t/>
            </a:r>
            <a:br>
              <a:rPr lang="tr-TR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03468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 -ANAHTAR </a:t>
            </a:r>
            <a:r>
              <a:rPr lang="tr-TR" dirty="0" smtClean="0">
                <a:solidFill>
                  <a:srgbClr val="FF0000"/>
                </a:solidFill>
              </a:rPr>
              <a:t>KİMDE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-ANAHTAR </a:t>
            </a:r>
            <a:r>
              <a:rPr lang="tr-TR" dirty="0" smtClean="0">
                <a:solidFill>
                  <a:srgbClr val="FF0000"/>
                </a:solidFill>
              </a:rPr>
              <a:t>BENDE</a:t>
            </a:r>
            <a:r>
              <a:rPr lang="tr-TR" dirty="0" smtClean="0"/>
              <a:t>.  -ANAHTAR </a:t>
            </a:r>
            <a:r>
              <a:rPr lang="tr-TR" dirty="0" smtClean="0">
                <a:solidFill>
                  <a:srgbClr val="FF0000"/>
                </a:solidFill>
              </a:rPr>
              <a:t>BİZDE</a:t>
            </a:r>
            <a:r>
              <a:rPr lang="tr-TR" dirty="0" smtClean="0"/>
              <a:t>.</a:t>
            </a:r>
            <a:br>
              <a:rPr lang="tr-TR" dirty="0" smtClean="0"/>
            </a:br>
            <a:r>
              <a:rPr lang="tr-TR" dirty="0" smtClean="0"/>
              <a:t>-ANAHTAR </a:t>
            </a:r>
            <a:r>
              <a:rPr lang="tr-TR" dirty="0" smtClean="0">
                <a:solidFill>
                  <a:srgbClr val="FF0000"/>
                </a:solidFill>
              </a:rPr>
              <a:t>SENDE</a:t>
            </a:r>
            <a:r>
              <a:rPr lang="tr-TR" dirty="0" smtClean="0"/>
              <a:t>.  -ANAHTAR </a:t>
            </a:r>
            <a:r>
              <a:rPr lang="tr-TR" dirty="0" smtClean="0">
                <a:solidFill>
                  <a:srgbClr val="FF0000"/>
                </a:solidFill>
              </a:rPr>
              <a:t>SİZDE</a:t>
            </a:r>
            <a:r>
              <a:rPr lang="tr-TR" dirty="0" smtClean="0"/>
              <a:t>.</a:t>
            </a:r>
            <a:br>
              <a:rPr lang="tr-TR" dirty="0" smtClean="0"/>
            </a:br>
            <a:r>
              <a:rPr lang="tr-TR" dirty="0" smtClean="0"/>
              <a:t>-ANAHTAR </a:t>
            </a:r>
            <a:r>
              <a:rPr lang="tr-TR" dirty="0" smtClean="0">
                <a:solidFill>
                  <a:srgbClr val="FF0000"/>
                </a:solidFill>
              </a:rPr>
              <a:t>ONDA</a:t>
            </a:r>
            <a:r>
              <a:rPr lang="tr-TR" sz="4000" dirty="0" smtClean="0"/>
              <a:t>.   -ANAHTAR </a:t>
            </a:r>
            <a:r>
              <a:rPr lang="tr-TR" sz="4000" dirty="0" smtClean="0">
                <a:solidFill>
                  <a:srgbClr val="FF0000"/>
                </a:solidFill>
              </a:rPr>
              <a:t>ONLARDA</a:t>
            </a:r>
            <a:r>
              <a:rPr lang="tr-TR" dirty="0" smtClean="0"/>
              <a:t>.</a:t>
            </a:r>
            <a:br>
              <a:rPr lang="tr-TR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184576"/>
          </a:xfrm>
        </p:spPr>
        <p:txBody>
          <a:bodyPr>
            <a:normAutofit/>
          </a:bodyPr>
          <a:lstStyle/>
          <a:p>
            <a:r>
              <a:rPr lang="tr-TR" dirty="0" smtClean="0"/>
              <a:t>ÇIKMA DURUMU</a:t>
            </a:r>
            <a:br>
              <a:rPr lang="tr-TR" dirty="0" smtClean="0"/>
            </a:br>
            <a:r>
              <a:rPr lang="tr-TR" b="1" dirty="0" smtClean="0"/>
              <a:t>NEREDEN? KİMDEN?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-MURAT </a:t>
            </a:r>
            <a:r>
              <a:rPr lang="tr-TR" dirty="0" smtClean="0">
                <a:solidFill>
                  <a:srgbClr val="FF0000"/>
                </a:solidFill>
              </a:rPr>
              <a:t>NEREDE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  -MURAT BANYO</a:t>
            </a:r>
            <a:r>
              <a:rPr lang="tr-TR" dirty="0" smtClean="0">
                <a:solidFill>
                  <a:srgbClr val="FF0000"/>
                </a:solidFill>
              </a:rPr>
              <a:t>DA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C:\Users\engin\Desktop\Sunum-foto\GettingReadyForSchool_B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78497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-ÖĞRENCİLER </a:t>
            </a:r>
            <a:r>
              <a:rPr lang="tr-TR" dirty="0" smtClean="0">
                <a:solidFill>
                  <a:srgbClr val="FF0000"/>
                </a:solidFill>
              </a:rPr>
              <a:t>NEREDEN</a:t>
            </a:r>
            <a:r>
              <a:rPr lang="tr-TR" dirty="0" smtClean="0"/>
              <a:t> ÇIKIYOR?</a:t>
            </a:r>
            <a:br>
              <a:rPr lang="tr-TR" dirty="0" smtClean="0"/>
            </a:br>
            <a:r>
              <a:rPr lang="tr-TR" dirty="0" smtClean="0"/>
              <a:t>-ÖĞRENCİLER OKUL</a:t>
            </a:r>
            <a:r>
              <a:rPr lang="tr-TR" dirty="0" smtClean="0">
                <a:solidFill>
                  <a:srgbClr val="FF0000"/>
                </a:solidFill>
              </a:rPr>
              <a:t>DAN</a:t>
            </a:r>
            <a:r>
              <a:rPr lang="tr-TR" dirty="0" smtClean="0"/>
              <a:t> ÇIKIYOR.</a:t>
            </a:r>
            <a:br>
              <a:rPr lang="tr-TR" dirty="0" smtClean="0"/>
            </a:br>
            <a:endParaRPr lang="en-US" dirty="0"/>
          </a:p>
        </p:txBody>
      </p:sp>
      <p:pic>
        <p:nvPicPr>
          <p:cNvPr id="4" name="Picture 2" descr="C:\Users\engin\Desktop\Sunum-foto\S688050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568952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-ÖĞRENCİLER </a:t>
            </a:r>
            <a:r>
              <a:rPr lang="tr-TR" dirty="0" smtClean="0">
                <a:solidFill>
                  <a:srgbClr val="FF0000"/>
                </a:solidFill>
              </a:rPr>
              <a:t>NEREDEN</a:t>
            </a:r>
            <a:r>
              <a:rPr lang="tr-TR" dirty="0" smtClean="0"/>
              <a:t> ÇIKIYOR?</a:t>
            </a:r>
            <a:br>
              <a:rPr lang="tr-TR" dirty="0" smtClean="0"/>
            </a:br>
            <a:r>
              <a:rPr lang="tr-TR" dirty="0" smtClean="0"/>
              <a:t>-ÖĞRENCİLER SINIF</a:t>
            </a:r>
            <a:r>
              <a:rPr lang="tr-TR" dirty="0" smtClean="0">
                <a:solidFill>
                  <a:srgbClr val="FF0000"/>
                </a:solidFill>
              </a:rPr>
              <a:t>TAN</a:t>
            </a:r>
            <a:r>
              <a:rPr lang="tr-TR" dirty="0" smtClean="0"/>
              <a:t> ÇIKIYOR.</a:t>
            </a:r>
            <a:br>
              <a:rPr lang="tr-TR" dirty="0" smtClean="0"/>
            </a:br>
            <a:endParaRPr lang="en-US" dirty="0"/>
          </a:p>
        </p:txBody>
      </p:sp>
      <p:pic>
        <p:nvPicPr>
          <p:cNvPr id="4" name="Picture 2" descr="C:\Users\engin\Desktop\Sunum-foto\imagesCANRAIZ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35292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-OYA </a:t>
            </a:r>
            <a:r>
              <a:rPr lang="tr-TR" dirty="0" smtClean="0">
                <a:solidFill>
                  <a:srgbClr val="FF0000"/>
                </a:solidFill>
              </a:rPr>
              <a:t>NEREDEN</a:t>
            </a:r>
            <a:r>
              <a:rPr lang="tr-TR" dirty="0" smtClean="0"/>
              <a:t> İNİYOR?</a:t>
            </a:r>
            <a:br>
              <a:rPr lang="tr-TR" dirty="0" smtClean="0"/>
            </a:br>
            <a:r>
              <a:rPr lang="tr-TR" dirty="0" smtClean="0"/>
              <a:t>-OYA TAKSİ</a:t>
            </a:r>
            <a:r>
              <a:rPr lang="tr-TR" dirty="0" smtClean="0">
                <a:solidFill>
                  <a:srgbClr val="FF0000"/>
                </a:solidFill>
              </a:rPr>
              <a:t>DEN</a:t>
            </a:r>
            <a:r>
              <a:rPr lang="tr-TR" dirty="0" smtClean="0"/>
              <a:t> İNİYOR.</a:t>
            </a:r>
            <a:br>
              <a:rPr lang="tr-TR" dirty="0" smtClean="0"/>
            </a:br>
            <a:endParaRPr lang="en-US" dirty="0"/>
          </a:p>
        </p:txBody>
      </p:sp>
      <p:pic>
        <p:nvPicPr>
          <p:cNvPr id="4" name="Picture 2" descr="C:\Users\engin\Desktop\Sunum-foto\imagesCAERF6Q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878497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-KEDİ </a:t>
            </a:r>
            <a:r>
              <a:rPr lang="tr-TR" dirty="0" smtClean="0">
                <a:solidFill>
                  <a:srgbClr val="FF0000"/>
                </a:solidFill>
              </a:rPr>
              <a:t>NEREDEN</a:t>
            </a:r>
            <a:r>
              <a:rPr lang="tr-TR" dirty="0" smtClean="0"/>
              <a:t> BAKIYOR?</a:t>
            </a:r>
            <a:br>
              <a:rPr lang="tr-TR" dirty="0" smtClean="0"/>
            </a:br>
            <a:r>
              <a:rPr lang="tr-TR" dirty="0" smtClean="0"/>
              <a:t>-KEDİ PENCERE</a:t>
            </a:r>
            <a:r>
              <a:rPr lang="tr-TR" dirty="0" smtClean="0">
                <a:solidFill>
                  <a:srgbClr val="FF0000"/>
                </a:solidFill>
              </a:rPr>
              <a:t>DEN</a:t>
            </a:r>
            <a:r>
              <a:rPr lang="tr-TR" dirty="0" smtClean="0"/>
              <a:t> BAKIYOR.</a:t>
            </a:r>
            <a:endParaRPr lang="en-US" dirty="0"/>
          </a:p>
        </p:txBody>
      </p:sp>
      <p:pic>
        <p:nvPicPr>
          <p:cNvPr id="4" name="Picture 2" descr="C:\Users\engin\Desktop\Sunum-foto\imagesCA8PUR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712968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r-TR" dirty="0" smtClean="0"/>
              <a:t>-MEHMET </a:t>
            </a:r>
            <a:r>
              <a:rPr lang="tr-TR" dirty="0" smtClean="0">
                <a:solidFill>
                  <a:srgbClr val="FF0000"/>
                </a:solidFill>
              </a:rPr>
              <a:t>NEREDEN</a:t>
            </a:r>
            <a:r>
              <a:rPr lang="tr-TR" dirty="0" smtClean="0"/>
              <a:t> SIÇRIYOR?</a:t>
            </a:r>
            <a:br>
              <a:rPr lang="tr-TR" dirty="0" smtClean="0"/>
            </a:br>
            <a:r>
              <a:rPr lang="tr-TR" dirty="0" smtClean="0"/>
              <a:t>-MEHMET SANDALYE</a:t>
            </a:r>
            <a:r>
              <a:rPr lang="tr-TR" dirty="0" smtClean="0">
                <a:solidFill>
                  <a:srgbClr val="FF0000"/>
                </a:solidFill>
              </a:rPr>
              <a:t>DEN</a:t>
            </a:r>
            <a:r>
              <a:rPr lang="tr-TR" dirty="0" smtClean="0"/>
              <a:t> SIÇRIYOR.</a:t>
            </a:r>
            <a:endParaRPr lang="en-US" dirty="0"/>
          </a:p>
        </p:txBody>
      </p:sp>
      <p:pic>
        <p:nvPicPr>
          <p:cNvPr id="4" name="Content Placeholder 3" descr="C:\Users\engin\Desktop\Sunum-foto\imagesCAGKPR5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35292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smtClean="0"/>
              <a:t>-CAN VE ECE </a:t>
            </a:r>
            <a:r>
              <a:rPr lang="tr-TR" sz="3600" dirty="0" smtClean="0">
                <a:solidFill>
                  <a:srgbClr val="FF0000"/>
                </a:solidFill>
              </a:rPr>
              <a:t>NEREDEN</a:t>
            </a:r>
            <a:r>
              <a:rPr lang="tr-TR" sz="3600" dirty="0" smtClean="0"/>
              <a:t> KAYIYOR?</a:t>
            </a:r>
            <a:br>
              <a:rPr lang="tr-TR" sz="3600" dirty="0" smtClean="0"/>
            </a:br>
            <a:r>
              <a:rPr lang="tr-TR" sz="3600" dirty="0" smtClean="0"/>
              <a:t>-CAN VE ECE DAĞIN </a:t>
            </a:r>
            <a:r>
              <a:rPr lang="tr-TR" sz="3600" dirty="0" smtClean="0"/>
              <a:t>YAMACIN</a:t>
            </a:r>
            <a:r>
              <a:rPr lang="tr-TR" sz="3600" dirty="0" smtClean="0">
                <a:solidFill>
                  <a:srgbClr val="FF0000"/>
                </a:solidFill>
              </a:rPr>
              <a:t>DAN</a:t>
            </a:r>
            <a:r>
              <a:rPr lang="tr-TR" sz="3600" dirty="0" smtClean="0"/>
              <a:t> </a:t>
            </a:r>
            <a:r>
              <a:rPr lang="tr-TR" sz="3600" dirty="0" smtClean="0"/>
              <a:t>KAYIYOR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C:\Users\engin\Desktop\Sunum-foto\imagesCAA3H5A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6944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-EGE </a:t>
            </a:r>
            <a:r>
              <a:rPr lang="tr-TR" dirty="0" smtClean="0">
                <a:solidFill>
                  <a:srgbClr val="FF0000"/>
                </a:solidFill>
              </a:rPr>
              <a:t>NEREDEN</a:t>
            </a:r>
            <a:r>
              <a:rPr lang="tr-TR" dirty="0" smtClean="0"/>
              <a:t> ÇIKIYOR?</a:t>
            </a:r>
            <a:br>
              <a:rPr lang="tr-TR" dirty="0" smtClean="0"/>
            </a:br>
            <a:r>
              <a:rPr lang="tr-TR" dirty="0" smtClean="0"/>
              <a:t>-EGE SINIF</a:t>
            </a:r>
            <a:r>
              <a:rPr lang="tr-TR" dirty="0" smtClean="0">
                <a:solidFill>
                  <a:srgbClr val="FF0000"/>
                </a:solidFill>
              </a:rPr>
              <a:t>TAN</a:t>
            </a:r>
            <a:r>
              <a:rPr lang="tr-TR" dirty="0" smtClean="0"/>
              <a:t> ÇIKIYOR.</a:t>
            </a:r>
            <a:endParaRPr lang="en-US" dirty="0"/>
          </a:p>
        </p:txBody>
      </p:sp>
      <p:pic>
        <p:nvPicPr>
          <p:cNvPr id="4" name="Picture 2" descr="C:\Users\engin\Desktop\Sunum-foto\imagesCAIJGGV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68952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-HIRSIZ </a:t>
            </a:r>
            <a:r>
              <a:rPr lang="tr-TR" dirty="0" smtClean="0">
                <a:solidFill>
                  <a:srgbClr val="FF0000"/>
                </a:solidFill>
              </a:rPr>
              <a:t>KİMDEN</a:t>
            </a:r>
            <a:r>
              <a:rPr lang="tr-TR" dirty="0" smtClean="0"/>
              <a:t> KAÇIYOR?</a:t>
            </a:r>
            <a:br>
              <a:rPr lang="tr-TR" dirty="0" smtClean="0"/>
            </a:br>
            <a:r>
              <a:rPr lang="tr-TR" dirty="0" smtClean="0"/>
              <a:t>-HIRSIZ POLİS</a:t>
            </a:r>
            <a:r>
              <a:rPr lang="tr-TR" dirty="0" smtClean="0">
                <a:solidFill>
                  <a:srgbClr val="FF0000"/>
                </a:solidFill>
              </a:rPr>
              <a:t>TEN</a:t>
            </a:r>
            <a:r>
              <a:rPr lang="tr-TR" dirty="0" smtClean="0"/>
              <a:t> KAÇIYOR.</a:t>
            </a:r>
            <a:endParaRPr lang="en-US" dirty="0"/>
          </a:p>
        </p:txBody>
      </p:sp>
      <p:pic>
        <p:nvPicPr>
          <p:cNvPr id="4" name="Picture 2" descr="C:\Users\engin\Desktop\Sunum-foto\imagesCA9RX3K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35292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r>
              <a:rPr lang="tr-TR" sz="3600" dirty="0" smtClean="0"/>
              <a:t>-AHU </a:t>
            </a:r>
            <a:r>
              <a:rPr lang="tr-TR" sz="3600" dirty="0" smtClean="0">
                <a:solidFill>
                  <a:srgbClr val="FF0000"/>
                </a:solidFill>
              </a:rPr>
              <a:t>KİMDEN</a:t>
            </a:r>
            <a:r>
              <a:rPr lang="tr-TR" sz="3600" dirty="0" smtClean="0"/>
              <a:t> HOŞLANIYOR?</a:t>
            </a:r>
            <a:br>
              <a:rPr lang="tr-TR" sz="3600" dirty="0" smtClean="0"/>
            </a:br>
            <a:r>
              <a:rPr lang="tr-TR" sz="3600" dirty="0" smtClean="0"/>
              <a:t>-AHU TOLGA’</a:t>
            </a:r>
            <a:r>
              <a:rPr lang="tr-TR" sz="3600" dirty="0" smtClean="0">
                <a:solidFill>
                  <a:srgbClr val="FF0000"/>
                </a:solidFill>
              </a:rPr>
              <a:t>DAN</a:t>
            </a:r>
            <a:r>
              <a:rPr lang="tr-TR" sz="3600" dirty="0" smtClean="0"/>
              <a:t> HOŞLANIYOR.</a:t>
            </a:r>
            <a:br>
              <a:rPr lang="tr-TR" sz="3600" dirty="0" smtClean="0"/>
            </a:br>
            <a:r>
              <a:rPr lang="tr-TR" sz="3600" dirty="0" smtClean="0"/>
              <a:t>-TOLGA DA AHU’</a:t>
            </a:r>
            <a:r>
              <a:rPr lang="tr-TR" sz="3600" dirty="0" smtClean="0">
                <a:solidFill>
                  <a:srgbClr val="FF0000"/>
                </a:solidFill>
              </a:rPr>
              <a:t>DAN</a:t>
            </a:r>
            <a:r>
              <a:rPr lang="tr-TR" sz="3600" dirty="0" smtClean="0"/>
              <a:t> HOŞLANIYOR.</a:t>
            </a:r>
            <a:endParaRPr lang="en-US" sz="3600" dirty="0"/>
          </a:p>
        </p:txBody>
      </p:sp>
      <p:pic>
        <p:nvPicPr>
          <p:cNvPr id="4" name="Picture 5" descr="https://encrypted-tbn1.google.com/images?q=tbn:ANd9GcSoiWvlzsYrW9TE-0dot053AbI4BheA7qsZkDeKMoxD_6pgRPF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694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-KAAN </a:t>
            </a:r>
            <a:r>
              <a:rPr lang="tr-TR" dirty="0" smtClean="0">
                <a:solidFill>
                  <a:srgbClr val="FF0000"/>
                </a:solidFill>
              </a:rPr>
              <a:t>KİMDEN</a:t>
            </a:r>
            <a:r>
              <a:rPr lang="tr-TR" dirty="0" smtClean="0"/>
              <a:t> NEFRET EDİYOR?</a:t>
            </a:r>
            <a:br>
              <a:rPr lang="tr-TR" dirty="0" smtClean="0"/>
            </a:br>
            <a:r>
              <a:rPr lang="tr-TR" dirty="0" smtClean="0"/>
              <a:t>-KAAN ALİ’</a:t>
            </a:r>
            <a:r>
              <a:rPr lang="tr-TR" dirty="0" smtClean="0">
                <a:solidFill>
                  <a:srgbClr val="FF0000"/>
                </a:solidFill>
              </a:rPr>
              <a:t>DEN</a:t>
            </a:r>
            <a:r>
              <a:rPr lang="tr-TR" dirty="0" smtClean="0"/>
              <a:t> NEFRET EDİYOR</a:t>
            </a:r>
            <a:endParaRPr lang="en-US" dirty="0"/>
          </a:p>
        </p:txBody>
      </p:sp>
      <p:pic>
        <p:nvPicPr>
          <p:cNvPr id="4" name="Picture 2" descr="https://encrypted-tbn2.google.com/images?q=tbn:ANd9GcQhDqbbMMIurkh0MKgoKqlw9vj44JJ56s4EQD0TKl0Kn28OJNx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7313"/>
          <a:stretch>
            <a:fillRect/>
          </a:stretch>
        </p:blipFill>
        <p:spPr bwMode="auto">
          <a:xfrm>
            <a:off x="323528" y="1484784"/>
            <a:ext cx="864096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475656"/>
          </a:xfrm>
        </p:spPr>
        <p:txBody>
          <a:bodyPr>
            <a:noAutofit/>
          </a:bodyPr>
          <a:lstStyle/>
          <a:p>
            <a:r>
              <a:rPr lang="tr-TR" sz="3600" dirty="0" smtClean="0"/>
              <a:t>    -KUŞ </a:t>
            </a:r>
            <a:r>
              <a:rPr lang="tr-TR" sz="3600" dirty="0" smtClean="0">
                <a:solidFill>
                  <a:srgbClr val="FF0000"/>
                </a:solidFill>
              </a:rPr>
              <a:t>NEREDE</a:t>
            </a:r>
            <a:r>
              <a:rPr lang="tr-TR" sz="3600" dirty="0" smtClean="0"/>
              <a:t>?</a:t>
            </a:r>
            <a:br>
              <a:rPr lang="tr-TR" sz="3600" dirty="0" smtClean="0"/>
            </a:br>
            <a:r>
              <a:rPr lang="tr-TR" sz="3600" dirty="0" smtClean="0"/>
              <a:t>   -KUŞ AĞAÇ</a:t>
            </a:r>
            <a:r>
              <a:rPr lang="tr-TR" sz="3600" dirty="0" smtClean="0">
                <a:solidFill>
                  <a:srgbClr val="FF0000"/>
                </a:solidFill>
              </a:rPr>
              <a:t>TA</a:t>
            </a:r>
            <a:r>
              <a:rPr lang="tr-TR" sz="3600" dirty="0" smtClean="0"/>
              <a:t>.</a:t>
            </a:r>
            <a:br>
              <a:rPr lang="tr-TR" sz="3600" dirty="0" smtClean="0"/>
            </a:br>
            <a:r>
              <a:rPr lang="tr-TR" sz="3600" dirty="0" smtClean="0"/>
              <a:t>-KUŞ DAL</a:t>
            </a:r>
            <a:r>
              <a:rPr lang="tr-TR" sz="3600" dirty="0" smtClean="0">
                <a:solidFill>
                  <a:srgbClr val="FF0000"/>
                </a:solidFill>
              </a:rPr>
              <a:t>DA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Users\engin\Desktop\Sunum-foto\Bird_in_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56792"/>
            <a:ext cx="885698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tr-TR" dirty="0" smtClean="0"/>
              <a:t>Çıkma durumu ekleri:</a:t>
            </a:r>
            <a:br>
              <a:rPr lang="tr-TR" dirty="0" smtClean="0"/>
            </a:br>
            <a:r>
              <a:rPr lang="tr-TR" b="1" dirty="0" smtClean="0">
                <a:solidFill>
                  <a:srgbClr val="FF0000"/>
                </a:solidFill>
              </a:rPr>
              <a:t>dan-den</a:t>
            </a:r>
            <a:r>
              <a:rPr lang="tr-TR" dirty="0" smtClean="0"/>
              <a:t> / </a:t>
            </a:r>
            <a:r>
              <a:rPr lang="tr-TR" b="1" dirty="0" smtClean="0">
                <a:solidFill>
                  <a:srgbClr val="FF0000"/>
                </a:solidFill>
              </a:rPr>
              <a:t>tan-ten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FF0000"/>
                </a:solidFill>
              </a:rPr>
              <a:t/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FF0000"/>
                </a:solidFill>
              </a:rPr>
              <a:t>f </a:t>
            </a:r>
            <a:r>
              <a:rPr lang="tr-TR" dirty="0" smtClean="0"/>
              <a:t>ı</a:t>
            </a:r>
            <a:r>
              <a:rPr lang="tr-TR" b="1" dirty="0" smtClean="0">
                <a:solidFill>
                  <a:srgbClr val="FF0000"/>
                </a:solidFill>
              </a:rPr>
              <a:t> s t </a:t>
            </a:r>
            <a:r>
              <a:rPr lang="tr-TR" dirty="0" smtClean="0"/>
              <a:t>ı</a:t>
            </a:r>
            <a:r>
              <a:rPr lang="tr-TR" b="1" dirty="0" smtClean="0">
                <a:solidFill>
                  <a:srgbClr val="FF0000"/>
                </a:solidFill>
              </a:rPr>
              <a:t> k ç </a:t>
            </a:r>
            <a:r>
              <a:rPr lang="tr-TR" dirty="0" smtClean="0"/>
              <a:t>ı</a:t>
            </a:r>
            <a:r>
              <a:rPr lang="tr-TR" b="1" dirty="0" smtClean="0">
                <a:solidFill>
                  <a:srgbClr val="FF0000"/>
                </a:solidFill>
              </a:rPr>
              <a:t>   ş </a:t>
            </a:r>
            <a:r>
              <a:rPr lang="tr-TR" dirty="0" smtClean="0"/>
              <a:t>a</a:t>
            </a:r>
            <a:r>
              <a:rPr lang="tr-TR" b="1" dirty="0" smtClean="0">
                <a:solidFill>
                  <a:srgbClr val="FF0000"/>
                </a:solidFill>
              </a:rPr>
              <a:t> h </a:t>
            </a:r>
            <a:r>
              <a:rPr lang="tr-TR" dirty="0" smtClean="0"/>
              <a:t>a</a:t>
            </a:r>
            <a:r>
              <a:rPr lang="tr-TR" b="1" dirty="0" smtClean="0">
                <a:solidFill>
                  <a:srgbClr val="FF0000"/>
                </a:solidFill>
              </a:rPr>
              <a:t> p=tan/ten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0" y="198884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/>
              <a:t>                 </a:t>
            </a:r>
            <a:r>
              <a:rPr lang="tr-TR" sz="3600" dirty="0" smtClean="0">
                <a:solidFill>
                  <a:srgbClr val="FF0000"/>
                </a:solidFill>
              </a:rPr>
              <a:t>KİMDEN</a:t>
            </a:r>
            <a:r>
              <a:rPr lang="tr-TR" sz="3600" dirty="0" smtClean="0"/>
              <a:t> KORKUYOR?</a:t>
            </a:r>
            <a:br>
              <a:rPr lang="tr-TR" sz="3600" dirty="0" smtClean="0"/>
            </a:br>
            <a:r>
              <a:rPr lang="tr-TR" sz="3600" dirty="0" smtClean="0"/>
              <a:t/>
            </a:r>
            <a:br>
              <a:rPr lang="tr-TR" sz="3600" dirty="0" smtClean="0"/>
            </a:br>
            <a:r>
              <a:rPr lang="tr-TR" sz="3600" dirty="0" smtClean="0"/>
              <a:t>-</a:t>
            </a:r>
            <a:r>
              <a:rPr lang="tr-TR" sz="3600" dirty="0" smtClean="0">
                <a:solidFill>
                  <a:srgbClr val="FF0000"/>
                </a:solidFill>
              </a:rPr>
              <a:t>BENDEN</a:t>
            </a:r>
            <a:r>
              <a:rPr lang="tr-TR" sz="3600" dirty="0" smtClean="0"/>
              <a:t> KORKUYOR.  -</a:t>
            </a:r>
            <a:r>
              <a:rPr lang="tr-TR" sz="3600" dirty="0" smtClean="0">
                <a:solidFill>
                  <a:srgbClr val="FF0000"/>
                </a:solidFill>
              </a:rPr>
              <a:t>BİZDEN </a:t>
            </a:r>
            <a:r>
              <a:rPr lang="tr-TR" sz="3600" dirty="0" smtClean="0"/>
              <a:t>KORKUYOR.</a:t>
            </a:r>
            <a:br>
              <a:rPr lang="tr-TR" sz="3600" dirty="0" smtClean="0"/>
            </a:br>
            <a:r>
              <a:rPr lang="tr-TR" sz="3600" dirty="0" smtClean="0"/>
              <a:t>-</a:t>
            </a:r>
            <a:r>
              <a:rPr lang="tr-TR" sz="3600" dirty="0" smtClean="0">
                <a:solidFill>
                  <a:srgbClr val="FF0000"/>
                </a:solidFill>
              </a:rPr>
              <a:t>SENDEN</a:t>
            </a:r>
            <a:r>
              <a:rPr lang="tr-TR" sz="3600" dirty="0" smtClean="0"/>
              <a:t> KORKUYOR.  -</a:t>
            </a:r>
            <a:r>
              <a:rPr lang="tr-TR" sz="3600" dirty="0" smtClean="0">
                <a:solidFill>
                  <a:srgbClr val="FF0000"/>
                </a:solidFill>
              </a:rPr>
              <a:t>SİZDEN</a:t>
            </a:r>
            <a:r>
              <a:rPr lang="tr-TR" sz="3600" dirty="0" smtClean="0"/>
              <a:t> KORKUYOR.</a:t>
            </a:r>
            <a:br>
              <a:rPr lang="tr-TR" sz="3600" dirty="0" smtClean="0"/>
            </a:br>
            <a:r>
              <a:rPr lang="tr-TR" sz="3600" dirty="0" smtClean="0"/>
              <a:t>-</a:t>
            </a:r>
            <a:r>
              <a:rPr lang="tr-TR" sz="3600" dirty="0" smtClean="0">
                <a:solidFill>
                  <a:srgbClr val="FF0000"/>
                </a:solidFill>
              </a:rPr>
              <a:t>ONDAN </a:t>
            </a:r>
            <a:r>
              <a:rPr lang="tr-TR" sz="3600" dirty="0" smtClean="0"/>
              <a:t>KORKUYOR.-</a:t>
            </a:r>
            <a:r>
              <a:rPr lang="tr-TR" sz="3200" dirty="0" smtClean="0">
                <a:solidFill>
                  <a:srgbClr val="FF0000"/>
                </a:solidFill>
              </a:rPr>
              <a:t>ONLARDAN</a:t>
            </a:r>
            <a:r>
              <a:rPr lang="tr-TR" sz="3200" dirty="0" smtClean="0"/>
              <a:t> KORKUYOR.</a:t>
            </a:r>
            <a:r>
              <a:rPr lang="tr-TR" sz="3600" dirty="0" smtClean="0"/>
              <a:t/>
            </a:r>
            <a:br>
              <a:rPr lang="tr-TR" sz="3600" dirty="0" smtClean="0"/>
            </a:b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tr-TR" dirty="0" smtClean="0"/>
              <a:t>YÖNELME DURUMU</a:t>
            </a: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NEREYE? KİME?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-ÇOCUKLAR </a:t>
            </a:r>
            <a:r>
              <a:rPr lang="tr-TR" dirty="0" smtClean="0">
                <a:solidFill>
                  <a:srgbClr val="FF0000"/>
                </a:solidFill>
              </a:rPr>
              <a:t>NEREYE</a:t>
            </a:r>
            <a:r>
              <a:rPr lang="tr-TR" dirty="0" smtClean="0"/>
              <a:t> BİNİYOR?</a:t>
            </a:r>
            <a:br>
              <a:rPr lang="tr-TR" dirty="0" smtClean="0"/>
            </a:br>
            <a:r>
              <a:rPr lang="tr-TR" dirty="0" smtClean="0"/>
              <a:t>-ÇOCUKLAR OTOBÜS</a:t>
            </a:r>
            <a:r>
              <a:rPr lang="tr-TR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BİNİYOR.</a:t>
            </a:r>
            <a:endParaRPr lang="en-US" dirty="0"/>
          </a:p>
        </p:txBody>
      </p:sp>
      <p:pic>
        <p:nvPicPr>
          <p:cNvPr id="4" name="Picture 2" descr="C:\Users\engin\Desktop\Sunum-foto\400_F_38028446_Ol7mF9pG4LM5U8DqtLx0b1ej8frJWqO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42493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-SELÇUK BEY </a:t>
            </a:r>
            <a:r>
              <a:rPr lang="tr-TR" dirty="0" smtClean="0">
                <a:solidFill>
                  <a:srgbClr val="FF0000"/>
                </a:solidFill>
              </a:rPr>
              <a:t>NEREYE</a:t>
            </a:r>
            <a:r>
              <a:rPr lang="tr-TR" dirty="0" smtClean="0"/>
              <a:t> DÖNÜYOR?</a:t>
            </a:r>
            <a:br>
              <a:rPr lang="tr-TR" dirty="0" smtClean="0"/>
            </a:br>
            <a:r>
              <a:rPr lang="tr-TR" dirty="0" smtClean="0"/>
              <a:t>-SELÇUK BEY EV</a:t>
            </a:r>
            <a:r>
              <a:rPr lang="tr-TR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DÖNÜYOR.</a:t>
            </a:r>
            <a:endParaRPr lang="en-US" dirty="0"/>
          </a:p>
        </p:txBody>
      </p:sp>
      <p:pic>
        <p:nvPicPr>
          <p:cNvPr id="4" name="Picture 2" descr="C:\Users\engin\Desktop\Sunum-foto\gohome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496944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-ONLAR </a:t>
            </a:r>
            <a:r>
              <a:rPr lang="tr-TR" dirty="0" smtClean="0">
                <a:solidFill>
                  <a:srgbClr val="FF0000"/>
                </a:solidFill>
              </a:rPr>
              <a:t>NEREYE</a:t>
            </a:r>
            <a:r>
              <a:rPr lang="tr-TR" dirty="0" smtClean="0"/>
              <a:t> GİDİYOR?</a:t>
            </a:r>
            <a:br>
              <a:rPr lang="tr-TR" dirty="0" smtClean="0"/>
            </a:br>
            <a:r>
              <a:rPr lang="tr-TR" dirty="0" smtClean="0"/>
              <a:t>-ONLAR </a:t>
            </a:r>
            <a:r>
              <a:rPr lang="tr-TR" dirty="0" smtClean="0"/>
              <a:t>PARK</a:t>
            </a:r>
            <a:r>
              <a:rPr lang="tr-TR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</a:t>
            </a:r>
            <a:r>
              <a:rPr lang="tr-TR" dirty="0" smtClean="0"/>
              <a:t>GİDİYOR.</a:t>
            </a:r>
            <a:endParaRPr lang="en-US" dirty="0"/>
          </a:p>
        </p:txBody>
      </p:sp>
      <p:pic>
        <p:nvPicPr>
          <p:cNvPr id="4" name="Picture 2" descr="C:\Users\engin\Desktop\Sunum-foto\imagesCA0B2Y4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9694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-BERK </a:t>
            </a:r>
            <a:r>
              <a:rPr lang="tr-TR" dirty="0" smtClean="0">
                <a:solidFill>
                  <a:srgbClr val="FF0000"/>
                </a:solidFill>
              </a:rPr>
              <a:t>NEREYE</a:t>
            </a:r>
            <a:r>
              <a:rPr lang="tr-TR" dirty="0" smtClean="0"/>
              <a:t> GİRİYOR?</a:t>
            </a:r>
            <a:br>
              <a:rPr lang="tr-TR" dirty="0" smtClean="0"/>
            </a:br>
            <a:r>
              <a:rPr lang="tr-TR" dirty="0" smtClean="0"/>
              <a:t>-BERK YATAĞ</a:t>
            </a:r>
            <a:r>
              <a:rPr lang="tr-TR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GİRİYOR.</a:t>
            </a:r>
            <a:endParaRPr lang="en-US" dirty="0"/>
          </a:p>
        </p:txBody>
      </p:sp>
      <p:pic>
        <p:nvPicPr>
          <p:cNvPr id="4" name="Picture 2" descr="C:\Users\engin\Desktop\Sunum-foto\002627-colorin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00200"/>
            <a:ext cx="8352928" cy="49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r-TR" dirty="0" smtClean="0"/>
              <a:t>-HASAN AMCA </a:t>
            </a:r>
            <a:r>
              <a:rPr lang="tr-TR" dirty="0" smtClean="0">
                <a:solidFill>
                  <a:srgbClr val="FF0000"/>
                </a:solidFill>
              </a:rPr>
              <a:t>NEREYE</a:t>
            </a:r>
            <a:r>
              <a:rPr lang="tr-TR" dirty="0" smtClean="0"/>
              <a:t> OTURUYOR?</a:t>
            </a:r>
            <a:br>
              <a:rPr lang="tr-TR" dirty="0" smtClean="0"/>
            </a:br>
            <a:r>
              <a:rPr lang="tr-TR" dirty="0" smtClean="0"/>
              <a:t>-HASAN AMCA KOLTUĞ</a:t>
            </a:r>
            <a:r>
              <a:rPr lang="tr-TR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OTURUYOR.</a:t>
            </a:r>
            <a:endParaRPr lang="en-US" dirty="0"/>
          </a:p>
        </p:txBody>
      </p:sp>
      <p:pic>
        <p:nvPicPr>
          <p:cNvPr id="4" name="Picture 2" descr="C:\Users\engin\Desktop\Sunum-foto\imagesCAI2O87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35292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-ERSİN BEY </a:t>
            </a:r>
            <a:r>
              <a:rPr lang="tr-TR" dirty="0" smtClean="0">
                <a:solidFill>
                  <a:srgbClr val="FF0000"/>
                </a:solidFill>
              </a:rPr>
              <a:t>NEREYE</a:t>
            </a:r>
            <a:r>
              <a:rPr lang="tr-TR" dirty="0" smtClean="0"/>
              <a:t> GİRİYOR?</a:t>
            </a:r>
            <a:br>
              <a:rPr lang="tr-TR" dirty="0" smtClean="0"/>
            </a:br>
            <a:r>
              <a:rPr lang="tr-TR" dirty="0" smtClean="0"/>
              <a:t>-ERSİN BEY OFİS</a:t>
            </a:r>
            <a:r>
              <a:rPr lang="tr-TR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GİRİYOR.</a:t>
            </a:r>
            <a:endParaRPr lang="en-US" dirty="0"/>
          </a:p>
        </p:txBody>
      </p:sp>
      <p:pic>
        <p:nvPicPr>
          <p:cNvPr id="4" name="Picture 2" descr="C:\Users\engin\Desktop\Sunum-foto\ofis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3115"/>
          <a:stretch>
            <a:fillRect/>
          </a:stretch>
        </p:blipFill>
        <p:spPr bwMode="auto">
          <a:xfrm>
            <a:off x="323528" y="1484784"/>
            <a:ext cx="849694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-BARIŞ </a:t>
            </a:r>
            <a:r>
              <a:rPr lang="tr-TR" dirty="0" smtClean="0">
                <a:solidFill>
                  <a:srgbClr val="FF0000"/>
                </a:solidFill>
              </a:rPr>
              <a:t>NEREYE</a:t>
            </a:r>
            <a:r>
              <a:rPr lang="tr-TR" dirty="0" smtClean="0"/>
              <a:t> TIRMANIYOR?</a:t>
            </a:r>
            <a:br>
              <a:rPr lang="tr-TR" dirty="0" smtClean="0"/>
            </a:br>
            <a:r>
              <a:rPr lang="tr-TR" dirty="0" smtClean="0"/>
              <a:t>-BARIŞ DAĞ</a:t>
            </a:r>
            <a:r>
              <a:rPr lang="tr-TR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TIRMANIYOR.</a:t>
            </a:r>
            <a:endParaRPr lang="en-US" dirty="0"/>
          </a:p>
        </p:txBody>
      </p:sp>
      <p:pic>
        <p:nvPicPr>
          <p:cNvPr id="4" name="Picture 2" descr="C:\Users\engin\Desktop\Sunum-foto\imagesCAVZII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06489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-KİTAP </a:t>
            </a:r>
            <a:r>
              <a:rPr lang="tr-TR" dirty="0" smtClean="0">
                <a:solidFill>
                  <a:srgbClr val="FF0000"/>
                </a:solidFill>
              </a:rPr>
              <a:t>NEREDE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 -KİTAP MASA</a:t>
            </a:r>
            <a:r>
              <a:rPr lang="tr-TR" dirty="0" smtClean="0">
                <a:solidFill>
                  <a:srgbClr val="FF0000"/>
                </a:solidFill>
              </a:rPr>
              <a:t>DA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C:\Users\engin\Desktop\Sunum-foto\depositphotos_7255870-Sketch-of-a-guy-and-a-girl-reading-a-book-at-the-tab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00200"/>
            <a:ext cx="8784975" cy="49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-SELÇUK </a:t>
            </a:r>
            <a:r>
              <a:rPr lang="tr-TR" dirty="0" smtClean="0">
                <a:solidFill>
                  <a:srgbClr val="FF0000"/>
                </a:solidFill>
              </a:rPr>
              <a:t>NEREYE</a:t>
            </a:r>
            <a:r>
              <a:rPr lang="tr-TR" dirty="0" smtClean="0"/>
              <a:t> GİDİYOR?</a:t>
            </a:r>
            <a:br>
              <a:rPr lang="tr-TR" dirty="0" smtClean="0"/>
            </a:br>
            <a:r>
              <a:rPr lang="tr-TR" dirty="0" smtClean="0"/>
              <a:t>-SELÇUK OKUL</a:t>
            </a:r>
            <a:r>
              <a:rPr lang="tr-TR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GİDİYOR.</a:t>
            </a:r>
            <a:endParaRPr lang="en-US" dirty="0"/>
          </a:p>
        </p:txBody>
      </p:sp>
      <p:pic>
        <p:nvPicPr>
          <p:cNvPr id="4" name="Picture 2" descr="C:\Users\engin\Desktop\Sunum-foto\schoo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7552" b="1697"/>
          <a:stretch>
            <a:fillRect/>
          </a:stretch>
        </p:blipFill>
        <p:spPr bwMode="auto">
          <a:xfrm>
            <a:off x="323528" y="1412776"/>
            <a:ext cx="8568952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-ONLAR </a:t>
            </a:r>
            <a:r>
              <a:rPr lang="tr-TR" dirty="0" smtClean="0">
                <a:solidFill>
                  <a:srgbClr val="FF0000"/>
                </a:solidFill>
              </a:rPr>
              <a:t>NEREYE</a:t>
            </a:r>
            <a:r>
              <a:rPr lang="tr-TR" dirty="0" smtClean="0"/>
              <a:t> BAKIYOR?</a:t>
            </a:r>
            <a:br>
              <a:rPr lang="tr-TR" dirty="0" smtClean="0"/>
            </a:br>
            <a:r>
              <a:rPr lang="tr-TR" dirty="0" smtClean="0"/>
              <a:t>-ONLAR GÖKYÜZÜN</a:t>
            </a:r>
            <a:r>
              <a:rPr lang="tr-TR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BAKIYOR.</a:t>
            </a:r>
            <a:endParaRPr lang="en-US" dirty="0"/>
          </a:p>
        </p:txBody>
      </p:sp>
      <p:pic>
        <p:nvPicPr>
          <p:cNvPr id="4" name="Picture 2" descr="C:\Users\engin\Desktop\Sunum-foto\gökyüzü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68952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-AHMET </a:t>
            </a:r>
            <a:r>
              <a:rPr lang="tr-TR" dirty="0" smtClean="0">
                <a:solidFill>
                  <a:srgbClr val="FF0000"/>
                </a:solidFill>
              </a:rPr>
              <a:t>KİME</a:t>
            </a:r>
            <a:r>
              <a:rPr lang="tr-TR" dirty="0" smtClean="0"/>
              <a:t> YARDIM EDİYOR?</a:t>
            </a:r>
            <a:br>
              <a:rPr lang="tr-TR" dirty="0" smtClean="0"/>
            </a:br>
            <a:r>
              <a:rPr lang="tr-TR" dirty="0" smtClean="0"/>
              <a:t>-AHMET FİLİZ’</a:t>
            </a:r>
            <a:r>
              <a:rPr lang="tr-TR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YARDIM EDİYOR.</a:t>
            </a:r>
            <a:endParaRPr lang="en-US" dirty="0"/>
          </a:p>
        </p:txBody>
      </p:sp>
      <p:pic>
        <p:nvPicPr>
          <p:cNvPr id="4" name="Picture 2" descr="C:\Users\engin\Desktop\Sunum-foto\help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64096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-DEDE </a:t>
            </a:r>
            <a:r>
              <a:rPr lang="tr-TR" dirty="0" smtClean="0">
                <a:solidFill>
                  <a:srgbClr val="FF0000"/>
                </a:solidFill>
              </a:rPr>
              <a:t>KİME</a:t>
            </a:r>
            <a:r>
              <a:rPr lang="tr-TR" dirty="0" smtClean="0"/>
              <a:t> HEDİYE VERİYOR?</a:t>
            </a:r>
            <a:br>
              <a:rPr lang="tr-TR" dirty="0" smtClean="0"/>
            </a:br>
            <a:r>
              <a:rPr lang="tr-TR" dirty="0" smtClean="0"/>
              <a:t>-DEDE CENK’</a:t>
            </a:r>
            <a:r>
              <a:rPr lang="tr-TR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HEDİYE VERİYOR.</a:t>
            </a:r>
            <a:endParaRPr lang="en-US" dirty="0"/>
          </a:p>
        </p:txBody>
      </p:sp>
      <p:pic>
        <p:nvPicPr>
          <p:cNvPr id="4" name="Picture 2" descr="C:\Users\engin\Desktop\Sunum-foto\hediy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496944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r-TR" dirty="0" smtClean="0"/>
              <a:t>-ANNE </a:t>
            </a:r>
            <a:r>
              <a:rPr lang="tr-TR" dirty="0" smtClean="0">
                <a:solidFill>
                  <a:srgbClr val="FF0000"/>
                </a:solidFill>
              </a:rPr>
              <a:t>KİME</a:t>
            </a:r>
            <a:r>
              <a:rPr lang="tr-TR" dirty="0" smtClean="0"/>
              <a:t> İYİ GECELER DİYOR?</a:t>
            </a:r>
            <a:br>
              <a:rPr lang="tr-TR" dirty="0" smtClean="0"/>
            </a:br>
            <a:r>
              <a:rPr lang="tr-TR" dirty="0" smtClean="0"/>
              <a:t>-ANNE BERNA’</a:t>
            </a:r>
            <a:r>
              <a:rPr lang="tr-TR" dirty="0" smtClean="0">
                <a:solidFill>
                  <a:schemeClr val="tx2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İYİ GECELER DİYOR.</a:t>
            </a:r>
            <a:endParaRPr lang="en-US" dirty="0"/>
          </a:p>
        </p:txBody>
      </p:sp>
      <p:pic>
        <p:nvPicPr>
          <p:cNvPr id="4" name="Picture 2" descr="C:\Users\engin\Desktop\Sunum-foto\wallcoo_com_children_magazine_3-3-1024s_300x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35292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-BABA </a:t>
            </a:r>
            <a:r>
              <a:rPr lang="tr-TR" dirty="0" smtClean="0">
                <a:solidFill>
                  <a:srgbClr val="FF0000"/>
                </a:solidFill>
              </a:rPr>
              <a:t>KİME</a:t>
            </a:r>
            <a:r>
              <a:rPr lang="tr-TR" dirty="0" smtClean="0"/>
              <a:t> PARA VERİYOR?</a:t>
            </a:r>
            <a:br>
              <a:rPr lang="tr-TR" dirty="0" smtClean="0"/>
            </a:br>
            <a:r>
              <a:rPr lang="tr-TR" dirty="0" smtClean="0"/>
              <a:t>-BABA KEDİ</a:t>
            </a:r>
            <a:r>
              <a:rPr lang="tr-TR" dirty="0" smtClean="0">
                <a:solidFill>
                  <a:schemeClr val="tx2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PARA VERİYOR.</a:t>
            </a:r>
            <a:endParaRPr lang="en-US" dirty="0"/>
          </a:p>
        </p:txBody>
      </p:sp>
      <p:pic>
        <p:nvPicPr>
          <p:cNvPr id="4" name="Picture 2" descr="C:\Users\engin\Desktop\Sunum-foto\imagesCAUT010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6718" r="4273" b="9604"/>
          <a:stretch>
            <a:fillRect/>
          </a:stretch>
        </p:blipFill>
        <p:spPr bwMode="auto">
          <a:xfrm>
            <a:off x="467544" y="1556792"/>
            <a:ext cx="828092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-BARIŞ </a:t>
            </a:r>
            <a:r>
              <a:rPr lang="tr-TR" dirty="0" smtClean="0">
                <a:solidFill>
                  <a:srgbClr val="FF0000"/>
                </a:solidFill>
              </a:rPr>
              <a:t>KİME</a:t>
            </a:r>
            <a:r>
              <a:rPr lang="tr-TR" dirty="0" smtClean="0"/>
              <a:t> HEDİYE VERİYOR?</a:t>
            </a:r>
            <a:br>
              <a:rPr lang="tr-TR" dirty="0" smtClean="0"/>
            </a:br>
            <a:r>
              <a:rPr lang="tr-TR" dirty="0" smtClean="0"/>
              <a:t>-BARIŞ AYLA’</a:t>
            </a:r>
            <a:r>
              <a:rPr lang="tr-TR" dirty="0" smtClean="0">
                <a:solidFill>
                  <a:schemeClr val="tx2"/>
                </a:solidFill>
              </a:rPr>
              <a:t>Y</a:t>
            </a:r>
            <a:r>
              <a:rPr lang="tr-TR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HEDİYE VERİYOR.</a:t>
            </a:r>
            <a:endParaRPr lang="en-US" dirty="0"/>
          </a:p>
        </p:txBody>
      </p:sp>
      <p:pic>
        <p:nvPicPr>
          <p:cNvPr id="4" name="Picture 2" descr="C:\Users\engin\Desktop\Sunum-foto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7135"/>
          <a:stretch>
            <a:fillRect/>
          </a:stretch>
        </p:blipFill>
        <p:spPr bwMode="auto">
          <a:xfrm>
            <a:off x="395536" y="1556792"/>
            <a:ext cx="835292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tr-TR" dirty="0" smtClean="0"/>
              <a:t>Yönelme durumu ekleri:</a:t>
            </a:r>
            <a:br>
              <a:rPr lang="tr-TR" dirty="0" smtClean="0"/>
            </a:br>
            <a:r>
              <a:rPr lang="tr-TR" dirty="0" smtClean="0">
                <a:solidFill>
                  <a:srgbClr val="FF0000"/>
                </a:solidFill>
              </a:rPr>
              <a:t>a/e</a:t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/>
              <a:t>a,ı,o,u</a:t>
            </a:r>
            <a:r>
              <a:rPr lang="tr-TR" dirty="0" smtClean="0"/>
              <a:t>=</a:t>
            </a:r>
            <a:r>
              <a:rPr lang="en-US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a</a:t>
            </a:r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/>
              <a:t>e,i,ö,ü</a:t>
            </a:r>
            <a:r>
              <a:rPr lang="tr-TR" dirty="0" smtClean="0"/>
              <a:t>=</a:t>
            </a:r>
            <a:r>
              <a:rPr lang="en-US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pPr algn="l"/>
            <a:r>
              <a:rPr lang="tr-TR" dirty="0" smtClean="0"/>
              <a:t>                  </a:t>
            </a:r>
            <a:r>
              <a:rPr lang="tr-TR" dirty="0" smtClean="0">
                <a:solidFill>
                  <a:srgbClr val="FF0000"/>
                </a:solidFill>
              </a:rPr>
              <a:t>KİME</a:t>
            </a:r>
            <a:r>
              <a:rPr lang="tr-TR" dirty="0" smtClean="0"/>
              <a:t> BAKIYOR?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smtClean="0">
                <a:solidFill>
                  <a:srgbClr val="FF0000"/>
                </a:solidFill>
              </a:rPr>
              <a:t>BANA</a:t>
            </a:r>
            <a:r>
              <a:rPr lang="tr-TR" dirty="0" smtClean="0"/>
              <a:t> BAKIYOR.    -</a:t>
            </a:r>
            <a:r>
              <a:rPr lang="tr-TR" dirty="0" smtClean="0">
                <a:solidFill>
                  <a:srgbClr val="FF0000"/>
                </a:solidFill>
              </a:rPr>
              <a:t>BİZE</a:t>
            </a:r>
            <a:r>
              <a:rPr lang="tr-TR" dirty="0" smtClean="0"/>
              <a:t> BAKIYOR.</a:t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smtClean="0">
                <a:solidFill>
                  <a:srgbClr val="FF0000"/>
                </a:solidFill>
              </a:rPr>
              <a:t>SANA </a:t>
            </a:r>
            <a:r>
              <a:rPr lang="tr-TR" dirty="0" smtClean="0"/>
              <a:t>BAKIYOR.     -</a:t>
            </a:r>
            <a:r>
              <a:rPr lang="tr-TR" dirty="0" smtClean="0">
                <a:solidFill>
                  <a:srgbClr val="FF0000"/>
                </a:solidFill>
              </a:rPr>
              <a:t>SİZE</a:t>
            </a:r>
            <a:r>
              <a:rPr lang="tr-TR" dirty="0" smtClean="0"/>
              <a:t> BAKIYOR.</a:t>
            </a:r>
            <a:br>
              <a:rPr lang="tr-TR" dirty="0" smtClean="0"/>
            </a:br>
            <a:r>
              <a:rPr lang="tr-TR" dirty="0" smtClean="0"/>
              <a:t>-</a:t>
            </a:r>
            <a:r>
              <a:rPr lang="tr-TR" dirty="0" smtClean="0">
                <a:solidFill>
                  <a:srgbClr val="FF0000"/>
                </a:solidFill>
              </a:rPr>
              <a:t>ONA</a:t>
            </a:r>
            <a:r>
              <a:rPr lang="tr-TR" dirty="0" smtClean="0"/>
              <a:t> BAKIYOR. -</a:t>
            </a:r>
            <a:r>
              <a:rPr lang="tr-TR" dirty="0" smtClean="0">
                <a:solidFill>
                  <a:srgbClr val="FF0000"/>
                </a:solidFill>
              </a:rPr>
              <a:t>ONLARA</a:t>
            </a:r>
            <a:r>
              <a:rPr lang="tr-TR" dirty="0" smtClean="0"/>
              <a:t> BAKIYOR.</a:t>
            </a:r>
            <a:br>
              <a:rPr lang="tr-TR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 fontScale="90000"/>
          </a:bodyPr>
          <a:lstStyle/>
          <a:p>
            <a:pPr algn="l"/>
            <a:r>
              <a:rPr lang="tr-TR" sz="3200" dirty="0"/>
              <a:t> </a:t>
            </a:r>
            <a:r>
              <a:rPr lang="tr-TR" sz="3200" dirty="0" smtClean="0"/>
              <a:t> ALİ                  Sandalyeye    Sandalyeden   Sandalyede </a:t>
            </a:r>
            <a:br>
              <a:rPr lang="tr-TR" sz="3200" dirty="0" smtClean="0"/>
            </a:br>
            <a:r>
              <a:rPr lang="tr-TR" sz="3200" dirty="0" smtClean="0"/>
              <a:t>                            oturuyor         kalkıyor            oturuyor</a:t>
            </a:r>
            <a:endParaRPr lang="en-US" sz="3200" dirty="0"/>
          </a:p>
        </p:txBody>
      </p:sp>
      <p:pic>
        <p:nvPicPr>
          <p:cNvPr id="79874" name="Picture 2" descr="C:\Users\engin\Desktop\Sunum-foto\imagesCAVHCCI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496944" cy="5184576"/>
          </a:xfrm>
          <a:prstGeom prst="rect">
            <a:avLst/>
          </a:prstGeom>
          <a:noFill/>
        </p:spPr>
      </p:pic>
      <p:sp>
        <p:nvSpPr>
          <p:cNvPr id="4" name="Down Arrow 3"/>
          <p:cNvSpPr/>
          <p:nvPr/>
        </p:nvSpPr>
        <p:spPr>
          <a:xfrm rot="1592684">
            <a:off x="2460824" y="334170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12377312">
            <a:off x="4459610" y="325488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-Right Arrow 5"/>
          <p:cNvSpPr/>
          <p:nvPr/>
        </p:nvSpPr>
        <p:spPr>
          <a:xfrm>
            <a:off x="6948264" y="4365104"/>
            <a:ext cx="85611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-ASLI </a:t>
            </a:r>
            <a:r>
              <a:rPr lang="tr-TR" dirty="0" smtClean="0">
                <a:solidFill>
                  <a:srgbClr val="FF0000"/>
                </a:solidFill>
              </a:rPr>
              <a:t>NEREDE</a:t>
            </a:r>
            <a:r>
              <a:rPr lang="tr-TR" dirty="0" smtClean="0"/>
              <a:t> UYUYOR?</a:t>
            </a:r>
            <a:br>
              <a:rPr lang="tr-TR" dirty="0" smtClean="0"/>
            </a:br>
            <a:r>
              <a:rPr lang="tr-TR" dirty="0" smtClean="0"/>
              <a:t>-ASLI YATAK</a:t>
            </a:r>
            <a:r>
              <a:rPr lang="tr-TR" dirty="0" smtClean="0">
                <a:solidFill>
                  <a:srgbClr val="FF0000"/>
                </a:solidFill>
              </a:rPr>
              <a:t>TA </a:t>
            </a:r>
            <a:r>
              <a:rPr lang="tr-TR" dirty="0" smtClean="0"/>
              <a:t>UYUYOR.</a:t>
            </a:r>
            <a:endParaRPr lang="en-US" dirty="0"/>
          </a:p>
        </p:txBody>
      </p:sp>
      <p:pic>
        <p:nvPicPr>
          <p:cNvPr id="4" name="Picture 2" descr="C:\Users\engin\Desktop\Sunum-foto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49694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>Nerede?           Nereden?          Nereye?</a:t>
            </a:r>
            <a:br>
              <a:rPr lang="tr-TR" dirty="0" smtClean="0"/>
            </a:br>
            <a:r>
              <a:rPr lang="tr-TR" dirty="0" smtClean="0"/>
              <a:t> Ev</a:t>
            </a:r>
            <a:r>
              <a:rPr lang="tr-TR" dirty="0" smtClean="0">
                <a:solidFill>
                  <a:srgbClr val="FF0000"/>
                </a:solidFill>
              </a:rPr>
              <a:t>de</a:t>
            </a:r>
            <a:r>
              <a:rPr lang="tr-TR" dirty="0" smtClean="0"/>
              <a:t>                   Ev</a:t>
            </a:r>
            <a:r>
              <a:rPr lang="tr-TR" dirty="0" smtClean="0">
                <a:solidFill>
                  <a:srgbClr val="FF0000"/>
                </a:solidFill>
              </a:rPr>
              <a:t>den</a:t>
            </a:r>
            <a:r>
              <a:rPr lang="tr-TR" dirty="0" smtClean="0"/>
              <a:t>                  Ev</a:t>
            </a:r>
            <a:r>
              <a:rPr lang="tr-TR" dirty="0" smtClean="0">
                <a:solidFill>
                  <a:srgbClr val="FF0000"/>
                </a:solidFill>
              </a:rPr>
              <a:t>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1923" name="Picture 3" descr="C:\Users\engin\Desktop\Sunum-foto\gohome.gif"/>
          <p:cNvPicPr>
            <a:picLocks noChangeAspect="1" noChangeArrowheads="1"/>
          </p:cNvPicPr>
          <p:nvPr/>
        </p:nvPicPr>
        <p:blipFill>
          <a:blip r:embed="rId2" cstate="print"/>
          <a:srcRect r="47081"/>
          <a:stretch>
            <a:fillRect/>
          </a:stretch>
        </p:blipFill>
        <p:spPr bwMode="auto">
          <a:xfrm>
            <a:off x="3563888" y="1628800"/>
            <a:ext cx="1656184" cy="1387599"/>
          </a:xfrm>
          <a:prstGeom prst="rect">
            <a:avLst/>
          </a:prstGeom>
          <a:noFill/>
        </p:spPr>
      </p:pic>
      <p:sp>
        <p:nvSpPr>
          <p:cNvPr id="5" name="Down Arrow 4"/>
          <p:cNvSpPr/>
          <p:nvPr/>
        </p:nvSpPr>
        <p:spPr>
          <a:xfrm>
            <a:off x="4139952" y="2996952"/>
            <a:ext cx="4846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 descr="C:\Users\engin\Desktop\Sunum-foto\gohome.gif"/>
          <p:cNvPicPr>
            <a:picLocks noChangeAspect="1" noChangeArrowheads="1"/>
          </p:cNvPicPr>
          <p:nvPr/>
        </p:nvPicPr>
        <p:blipFill>
          <a:blip r:embed="rId2" cstate="print"/>
          <a:srcRect r="47081"/>
          <a:stretch>
            <a:fillRect/>
          </a:stretch>
        </p:blipFill>
        <p:spPr bwMode="auto">
          <a:xfrm>
            <a:off x="6516216" y="1628800"/>
            <a:ext cx="1656184" cy="1387599"/>
          </a:xfrm>
          <a:prstGeom prst="rect">
            <a:avLst/>
          </a:prstGeom>
          <a:noFill/>
        </p:spPr>
      </p:pic>
      <p:sp>
        <p:nvSpPr>
          <p:cNvPr id="9" name="Up Arrow 8"/>
          <p:cNvSpPr/>
          <p:nvPr/>
        </p:nvSpPr>
        <p:spPr>
          <a:xfrm>
            <a:off x="7092280" y="2924944"/>
            <a:ext cx="484632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3" descr="C:\Users\engin\Desktop\Sunum-foto\gohome.gif"/>
          <p:cNvPicPr>
            <a:picLocks noChangeAspect="1" noChangeArrowheads="1"/>
          </p:cNvPicPr>
          <p:nvPr/>
        </p:nvPicPr>
        <p:blipFill>
          <a:blip r:embed="rId2" cstate="print"/>
          <a:srcRect r="47081"/>
          <a:stretch>
            <a:fillRect/>
          </a:stretch>
        </p:blipFill>
        <p:spPr bwMode="auto">
          <a:xfrm>
            <a:off x="323528" y="1700808"/>
            <a:ext cx="2736304" cy="3312368"/>
          </a:xfrm>
          <a:prstGeom prst="rect">
            <a:avLst/>
          </a:prstGeom>
          <a:noFill/>
        </p:spPr>
      </p:pic>
      <p:sp>
        <p:nvSpPr>
          <p:cNvPr id="12" name="Left-Right Arrow 11"/>
          <p:cNvSpPr/>
          <p:nvPr/>
        </p:nvSpPr>
        <p:spPr>
          <a:xfrm>
            <a:off x="1259632" y="2780928"/>
            <a:ext cx="72008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26" name="Picture 6" descr="C:\Users\engin\Desktop\Sunum-foto\go.gif"/>
          <p:cNvPicPr>
            <a:picLocks noChangeAspect="1" noChangeArrowheads="1"/>
          </p:cNvPicPr>
          <p:nvPr/>
        </p:nvPicPr>
        <p:blipFill>
          <a:blip r:embed="rId3" cstate="print"/>
          <a:srcRect t="22680"/>
          <a:stretch>
            <a:fillRect/>
          </a:stretch>
        </p:blipFill>
        <p:spPr bwMode="auto">
          <a:xfrm>
            <a:off x="6876256" y="3717032"/>
            <a:ext cx="904875" cy="1472952"/>
          </a:xfrm>
          <a:prstGeom prst="rect">
            <a:avLst/>
          </a:prstGeom>
          <a:noFill/>
        </p:spPr>
      </p:pic>
      <p:sp>
        <p:nvSpPr>
          <p:cNvPr id="81928" name="AutoShape 8" descr="data:image/jpeg;base64,/9j/4AAQSkZJRgABAQAAAQABAAD/2wCEAAkGBhQQEBQUDxQUFRQVFhQZFRUUFRQUEhQWFxAVFBQUFBQYGyYeFxkjGRQUIC8gIycpLCwsFR4xNTAqNSYrLCkBCQoKDgwOGg8PGiwkHiQsLC0sLCopLCwpLCwsLCksKSksKSwsLCksKSwsLCksLCwsKSksLCwsKSkpLCwpLCwsLP/AABEIAOEA4QMBIgACEQEDEQH/xAAcAAEAAQUBAQAAAAAAAAAAAAAABwECBAUGAwj/xABGEAABAwIDAwkDCQYFBAMAAAABAAIDBBEFEiExQVEGBxMiYXGBkaEyQrEIIzNScoKSwdEUQ1NiY7IVouHw8ZPS0+JUc4T/xAAaAQEAAwEBAQAAAAAAAAAAAAAAAgMEBQEG/8QAKhEAAgIBBAECBgIDAAAAAAAAAAECAxEEEiExQQUTFCIyQlFxYYFSkfD/2gAMAwEAAhEDEQA/AJxREQBERAEREARFQlAVVpK85Jw0EuIAAuSdAANpJ3LguUHOQSSyiAt/GcL3/wDrYfifJThXKbwiqy2NazI7yorGRtLpHtY0b3ODR5lc9Wc4lHHoJHSH+mxzv82g9VF9VI+Z2eZ7nu4vJd5bh4Lz6FbI6RfczDLWyf0xO/n514h9HBK77RjZ+ZWKedl26l85v/RcSYSrchVvw1ZT8XaduOds76U+Ew/NiyYeduI/SQTN7WmN9vUKPSFQxp8LA8+Ns/5ErUvOXRP2yOjP9SNw9QCFv6HF4ZxeCWOT7D2uPiAbhQOIRY93rey8jTWNxoRsI0I7iNQq5aNeGWx1z+5H0QCqqD8N5a1tNbLMZGj3JvnB3Bx6w812mBc7EEtm1bTTv+sTmhP39rPvC3ass6ZRNtephM71F5RTBwDmkEEXBBBBG4gjaF6XVJoKoiIAiIgCIiAIqIgKoiIAiIgCIiAorHvsCToBtPBXOK4mt5QmqmkZEQYIwLEfvH7zf6o1tx28FOEHPojKSiYHK7EX1LXEu6OlY1zre/KWi4c4e62+xp43OuyI5sXlcfaLexvVHjvKkrl31aJ/blH+YKK7KOpm4YhHhHZ9L0dU07ZpN58+C18hN7knvJPxK8zsCveNFQjYse5/k7jqh+F/oqJnX0c4fed+q6zkHhjp5nSPcTGzQtJJDiRoDcrk2qVOQ1CI6JrrAGS7iddesQPQLRp8yl2c71BQrq6WX/BbjEETGOORt7WFgAbnu4LmoySTc6Du2rbY9UhzyNzdPHetYWWb3rPqNVZv+R4SMmn0FTr+eKbf8FjdWm/HaqE9W69HN6oH+9VbMzY0dg/VRjr719wn6TpZfbj9HllJtYbdltq8pYeI8xb0XQYLT3k12C3otNjdX0lS8tOjRbsuupDWtVqU12fN67SV6eWK2y/AOVlRhrvmTmivd0DyejPEt/hu7R4gqZ+S/KuDEIekgOo0kjdYSRu4OHDgRoVAL57tu7jb10Ksw/GJaGobPTOs9u0H2Ht3xvG9p9LXGq9bhat0Cui5rhn03dVWl5K8posQpmzwmwOj2EjNG8e0x3mDfeCDvW6CznRCIiAIiICiIiAqiIgCIiAIioUBzvLrGDT0py+3Kejb2AglxHc0HxIXF8kzdjm9g/NXc4mL9JV5AbtgAuP53EF/kMg81yVVyvGHNJaM0huGNOwg6gnsGnmulXFQpy/JzpTcr0l4Os5ePaKF5cQL2tfS5vsHFQ+/EGA7b936rXYtjk9W8vmc5xJ0GuVvY1uwBYQp3nY1x8CubbiyWTu0auyivZE3f+IsO3RezK2I7XO8LLnzQy/w3/hcvJ7HN9oEd4I+Kr2I9etvf3HVCaLc4+Nl1LOcmRrAxsUVgLAgvG6w0uQorbKVeKs8VOPy9FM7p2fW8ncu5WD3o3dpDgdfEBew5UwOsCXM2bW/pdcIKwqv7TdUPTwZfHW2rySTBikUrhkkaey4B8ivdmrieHFRa6QFZFNjM0X0cjgOBN2/hOiqel/DNEfUP8kTdh0eWAu2XFh8SVwsjiGk73E+O4LFo+c9xiEVTGLAWD4tDstqwmx8CO5etNWsmIcxwc0a/oCNyuvXyxS8Hz2ubnLcJ4vo2+fhqVhTG/SE7Ba3x+CzXS+087rgfmsKVnUa3e86+JH5KiEnF5Rgibrm55WHDa5okNoJ8rJRuaSfm5e9pdY/yuPAL6OavknEGB5fpvY0eJ/1X0bzaY6azDYHvN5GAxS8c8RyEntIDXfeW1S3cnTpllHVIiL0vCIiAoiIgKoiIAiIgC8KypEcb3u0axrnE8A0XPwXutBy6my4dUn+nb8Tg3816ll4IyeE2Q7U1JOaR+pLnOff+p1ifNa6Dm6lr4+ndL0cj9Y2ObdrY/dDje4cR1tBpdZ1JSdPI2M7Aev2sFjbx2eKkiip7BQ9T1ThJVw8FvpekUouyfkhit5rK+LVsbJh/SlGb8L8p8lz1VSOp3ZaqGeI/wAwLf7hqvpQBWyMDhleA5vBwDm+R0XMjrZL6kdCWjX2s+cYZYD+9lZ3tv6grNYwn6OqB7HFw9HKXcT5uKCouXU7WO+tCTEfIdX0XJYnzIjU0lSRwbO24/Gz/tWmOrrl3wZ5aWa8ZOIqMPm2uZHIOIDT6tsVq5oGj2o3MPYT8HfqugxHkDiNLc9E57R70DukHkOsPELSPxaVpLZL3G1rxqPA6rTGSl0yiUWu0YZgbud+IWVpgP8Axqsp1Yx3tNHhovIhvukhSImOb70uvZ1+IK8nIDzcVWlqHMcCwkHs/wB6q1yowaoeYydVQ4yJMrJbNI37Gu7OwlZzpfaed1w381xbnLc4Time0chJI9j+aw0ae3hx2KmVflGO3TruJsoIrvYDuvI/wFwPOylH5P8AiuZlZASLtkZKG31IezI9w8WM81F9W7oYTf6SWxP8rNw/PxXRcw9eW4sWgXEsEoPFoaWPH9tvFXJbUkaaa8Qyz6NRUVV6SCIiAoiIgKoiIAiIgC0XLaHPQTgi/U+Dgt6sPFmB0EodsMb7/hKJ45GM8EUcjsP6ped5tfsFrLsGLX4XT9HG0b9pOy7jqTbcs8OXCvnvscvyd+qr261D8HrdUurMyXVDJ4Kkq0uWuxzFxTxFxtmObKHEhnVYXve8gEhjWAuNhfQAXJAWi5u+U8tfTyPny5mSuaCwZWluVrhp2XViqls3+CKsjv2eTqyVh4hh0U4tPHHIP6jGuPgSLhZTivJzlWm10XbU+0cdifNZQyXLGPhP9N5Lfwvv6WXL4hzPOFzT1DXcBKxzD+JuYegUpPcsaRy0w1FkfJnnpqpeCFazm9rYtkYeOMb2u9Lg+i1E+DVDPbhlHfG/9FO0rliSuWqOrl5Rllo4+GQNLGR7QI7wQqxhTTUtB9rUduvxXIcoOSjZCXw2Y7e21mO7bD2T3aK+GoUuzNPTOPK5OFcVYDY3CyKyifE7LI0tPoe0HesZaUZXwbrEaozBkhPtjrdjmWDxbt0d95dlzEi+MNI/gTeVmgepXF0cWaikP8OVjh3ObkcPPJ5KRPk705OI1D7aNp7E8C+Zlh5MPkmOS3dmGD6DVURelIREQFEREBVERAEREAWDjMZdTzAbTG+34Ss5WuC8fKwep4eSPaKoDmg8VmBy1eNUbqCosR8zISYnbhe5MR7RrbiO429Yq8ELh21uDwz6OuyNkcoz8yZ1iipVenVOCzBGHOtylGaSnY7r/Nxka9WOzZ5PxvMI/wDz9q7Dm7wc0uHxNcLPfeV43gyWyg9zAz1Wkqubzp8UfUzvaYS5rxHrmc4NaMrtwbccdRp3d10i13WR9uMImKiqXuSnL+j0c5eD3qjpF4vkWRI2NiR6xpHq58ix5HqaRBs85XrElevWVy4ysx976unEb7Rvkc0MAv0kbSWPlc7gXNeGj+QlaK63LozWWKHZ0MzlgTuWVK5YE7lJEZM1eJUzZGlrxofQ8RwK4GohLHlp3Ehd/UPXH4hT56gNHvlo89LrdS/BgvS7NtQ02XDZyd4jPnUMDfRp81LvyeMGdHRTzuFunlAb2siaRmHZme8fdUdV2Hukp46eBt5KmojiibuIhYcxJ4Z5WD7juC+iuTOBNoqSCnYbiJjW3+s7a53i4uPitc/qwY629n7NoqqiqoEgiIgKIiICqIiAIiIAiIgMTEsNjqI3RzND2OGoPoQdoIOoI2KLuUPJufDiXtzTUw/eAXkjHCUDaP5xpxtvlxWuVc61Ncltdsq3lEL0uNBw0Pqs+OvvvUaco+UOTEKkwACMzPDWNADbB2XqgbL2vYcVtqLHSA0yNey+zO0tv5rBbp3BnRp1amjvWVS9P2hcxT4oDvWYyvWVwNasRujMvF8q1/7XdaqPldTuJHSNa4Egtk+bcCOx1l6q2+keOxLtm+fKvB8qwIcWjkv0b2Ottyua619l7HRXOnXu1rsi5p9GFynxHoaWV4NjlIB4FxDAfDNfwXJ8nmiesdKy/RQMbHFfTQM6NptuJGZx7XLpMdohUwujJy5ra2vazgdm/YvHDqFlPEI49g2k7XE7SVrhJRraXZknBysTfRlyvWvqJF7yyrW1MqhGJOTMOsmssHBcJfU10YYNgBJPstPWsT2Db3BW1899FKPN1yQFRA3XqP8Ap3jdHmuadp+u/TMR7LDbQlbqY45OdfLPB0PN7yZjklFaWno42dDQgi3zVj0tTb60ry+xPu679JFaFbFGGgAWAAAAAsAANABuCvVpUEREAREQFEREBVERAEREAREQFFpuUmPspIS51y9wIjYNXOdbTTgDa5W4cVAGO0xxWSerlkcGmZ0VO0WsGMub67Bax01JeTuUXJR5ZdTQ7m0majDmspXE5GveSc73tu+9zmyn3N+nmklcJZwwewesSRcBo1Nxv4WVKzB52xAkh9jlDr2c6wB2byBv7lTDIOjaLglx1e7KdDe4Ze2wequn7N7jLo585WadyrbyzdQcl3zAywfMxm+Rpu8OtoTa92jTdv2BYlTBUQfSRktHvR9dviB1h4hdVgWJnojHlzBnsuvYC5JyvHZrZY82OuY4GeO0TrgSMvcEXN8hN3DTaNRwXKunm5wWP6OxRKEaYttr9nMQ42HbDdXTzRy/SNY/7TWu9SnKOvhntljbc/vCAJD3FuzxJWmiwx7nWZJbeS/VrQNpJ2q9aWW3d0VPW17sd/ybqnfHHfo2sZfblaG377BehrVzdYJYT1srhxafyIBCxG42q3U8lyvi+jrDVqx1QubbjCv/AMXHFPaZL3UbmadaqtqrBYsuKX2LBknzHUqyNbK52LBkUceeS7tg1/Qea+lubepbJhVG5gA+Za0gfWZdj/HM0r5pp5ANimXmHxwOhqKRx60UnSsH9OX2rDgHgn74W1w2xRzlNymyV0RFAsCIiAIiICiIiAqiIgCIiAIiIDzkZcW4hfP9SXUWWklGV0ObMPrF8hOccWkBtj2r6DXJ84lDTOo3vqYY5HN6sRcOsHvNhlcLOA32vbqqMq/cW1eS2q/2XuZFFZi4tG2+xtz9p7r/AADfJdHh1RH0EbRa5Gd2z2nHTy2LkafA4Xk3aTbT237LaHbv18lsosL6IfM3abWGZziLXvbUry/022VclB8nLq1da1Ltn5NjPiWXpeqcl2tz+7mLQ4tJ+yQfFUnqmVFRbQxxttt0yMbd1u1ztPFeGGSSwB1nNJc4l4IzRuvawLTwAAvtVmIzhznSNYI5CMpy/Ry3I2/VdoLG2u/isUfTrNOstdm6y+nVuMd2MPlPyZlJhjKmYCS1tXO4Brdw4cO5cDjOJ5pJDB83G49VjbWyg9W99p3967CDFA2nqnkkERFoG8F5y2tuN1G1TKralJQ/Z9A41SbbS4WEes9XYNcNjgLjdfUO9Rdalw1Pesiof1GDsP8AcVLPNhzVUtfh/T1bZM75ZAxzJHM+bZZg02HrB+5bm+mz5+S5aRD4Pf5q4uPap8qPk+0Z9iepb3mJ/wAWXWvl+Tuz3K14+1Ax3weEyiOGQp5qrFMD/k7P92tYe+Bw+EitHyeJf/mRf9B//kTKJETsfZbzkbyifQ4hTzRguu4RvYNskcjg1ze/YR2tCkOL5O59+uH3Kf8AN0q6Pk1zJUlJMyZ75Z5I3BzM+VsYc03a7I0akEX1Nl65LBFx5ySI1XKgCqqyYREQBERAUREQFUREAREQBERAUKjbnUxK8kUAPsjO7vecjPIB58VJJUL8uazNiE53MdG3waxoPq4q/TrMzLq5Yr/Zqoo9j47EC4cAR1gNLfaB2eIWWKlpHVJJ4AEu7iNx71j0zslmtaLXcTY6DUkHxv4LNL11YPKOJYsMysSwh8cEcofE4SbBckgZbg7r7CDwstAGvdYvItqQALdl9pusmvl6pAtd3VHHW9/Qkq1+gHYoQjJL5nkk2s/KsGrxalMjHhpyl9rnbfKcwzce9cXU4ZMD1mG3FvWB7rLv5W3WBURBZ7NPCTydGjXW1x254OIkp36nKdBv7BovrPkhRRw0FMyD6MQx5TvcHMDsx7SST4r5oxCPQ2U6cy2MftGExNcbugc+E9zDmZ/kezyWO2O02VWb+Wd2lkRVFwREQBERAEREAREQBERAUREQFUREAREQBERAWuUFcrpMtfVh38V23gWg/AqdlCnOrh5jxAvGyaNj/vNvG7+1vmtGneJGXVLMDmG1RZ7DyBuDgHgd2oIHirm10h2yNA7ItfUlaKsnLdt1itxziD5LX7mOzEqso7CneBq5xc7Zd27uAFgsgzA71x0ONtv7S2cGJ337NvEHgRuUlaiqVDRuZXC20LCqbHejao2XhPUEqTfBGKNfXgWUm/J7cf2es+r07Ld/Qi/waooxGoNjopm5gacDDJH731MpP3WRtHw9VhuZ09OiTQiIsxrCIiAIiIAiIgCIiAIiICiIiAqiIgCIiAIiICijzneobx08o92RzD3PZmHrH6qRFpOWODmqopY2+3YOZ9thDmjxIt4qcHiSZXbHdBogqajBGoWprKRo2BbwG7dP9R2HtWrrG6LpTSaOPW5J4PPmxwltRjdO14BawulI3ExsL2/5snkpy5dcgYq+JzmNaypaLxygAFxHuSH3mnt2GxCiHmcbbHG7/mZ/Dqj/AH4r6MK5sniXB2IrMeT5rpoi24eCCCQQdCCDYgjiCCFkS04sut5yMG6Ct6Ro6lQM3YJG2bJ5jK7xK5wN0XTralHJxrYuE8HO4hTDVSLzAYkbVdMTo1zJmj7YMb/VjPNcJihABv5LpuYbXEKkjYKdo8TOLfArJqEjfpmydQqqgVVkNwREQBERAEREAREQBERAUREQFUREAREQBERAFa5Y2I4g2FmZ2u5rRtcdwH69i4/E8VqZP3hjbubFp5v9onyQGl5w+QrmyGopA0tlcOkjJDbSOv12E6WdvHE9q4eq5MTtbmmMMI4vkDneDWXv3XC66vbf6Rzn2+u9z9eOpWnqJQToBpvtr5q73ZJYKHTByybLmSpI2VdXsc/o4sjntyyFhe7OWN92O/R9pNtymRQBgmJGkxKlmGx0rYpO1kzhGb9zix33VP4VL57LksdHNcv8CNVRuDBeSMiSMDaS0Wc0d7S4d9lCX+It1BdY8L2PcW7b9i+kiFzXK7DG5OnaWsfGDtja8PLi0AHUEG9tbq+u5wWCi2hWPJBEuFT1H0Mbsv13DJEPvOGvhdSdzH4THDBUkBxm6UMkl9x4awOa2PTQNzm+0317BrsQilkHzjy4cGgsHncn1Cx8H5Sz4YQIxngv1oCTYXNy6Jx1a65J1uDv4qE5uROutQ4RM6qtTye5Rw10XSU7rgaOadHxut7L27j6HaLragqstKoiIAiIgCIiAIiIAiIgKIiICqIiAIiIAqFVRAcnykrck46XM1jWjK7K4sJJ62oBF9APBaKsxiI7H37mvP5KSLJZAQrXmWQ/NQVD/swTfEtAWNDyYr3+zRzD7Zij/ueFOipZAQzSc1lbPLEZ+ihYySN7j0nSSWY9rrNa0WubW1NlMrVdZEAXKc4UtoYhuMov4McQurWDjGEsqozHKNNoI0c1w2OaeP8AwgOKpacPaLrDxjC25Tot2zBqiHq9F0gHvRuZr915BHmViV9JUPFm0sx8YQPPpEBHUeJSYdUiop9rT12X6ssd7ujd6kHcdeN57w2uZPEyWI3ZI1r2ni1zQ4ehUUVXN5W1Jt0ccIO+WUOI+5GDfuupJ5J4D+w0cNNnMnRNtnIte7i42G4XdYC50AQG3REQBERAEREAREQBERAUREQFVREQBERAEREAREQBERAEREAQIiAtKtKIgLwqoiAIiIAiIgCIiAIiIAiIgCIiA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30" name="AutoShape 10" descr="data:image/jpeg;base64,/9j/4AAQSkZJRgABAQAAAQABAAD/2wCEAAkGBhQQEBQUDxQUFRQVFhQZFRUUFRQUEhQWFxAVFBQUFBQYGyYeFxkjGRQUIC8gIycpLCwsFR4xNTAqNSYrLCkBCQoKDgwOGg8PGiwkHiQsLC0sLCopLCwpLCwsLCksKSksKSwsLCksKSwsLCksLCwsKSksLCwsKSkpLCwpLCwsLP/AABEIAOEA4QMBIgACEQEDEQH/xAAcAAEAAQUBAQAAAAAAAAAAAAAABwECBAUGAwj/xABGEAABAwIDAwkDCQYFBAMAAAABAAIDBBEFEiExQVEGBxMiYXGBkaEyQrEIIzNScoKSwdEUQ1NiY7IVouHw8ZPS0+JUc4T/xAAaAQEAAwEBAQAAAAAAAAAAAAAAAgMEBQEG/8QAKhEAAgIBBAECBgIDAAAAAAAAAAECAxEEEiExQQUTFCIyQlFxYYFSkfD/2gAMAwEAAhEDEQA/AJxREQBERAEREARFQlAVVpK85Jw0EuIAAuSdAANpJ3LguUHOQSSyiAt/GcL3/wDrYfifJThXKbwiqy2NazI7yorGRtLpHtY0b3ODR5lc9Wc4lHHoJHSH+mxzv82g9VF9VI+Z2eZ7nu4vJd5bh4Lz6FbI6RfczDLWyf0xO/n514h9HBK77RjZ+ZWKedl26l85v/RcSYSrchVvw1ZT8XaduOds76U+Ew/NiyYeduI/SQTN7WmN9vUKPSFQxp8LA8+Ns/5ErUvOXRP2yOjP9SNw9QCFv6HF4ZxeCWOT7D2uPiAbhQOIRY93rey8jTWNxoRsI0I7iNQq5aNeGWx1z+5H0QCqqD8N5a1tNbLMZGj3JvnB3Bx6w812mBc7EEtm1bTTv+sTmhP39rPvC3ass6ZRNtephM71F5RTBwDmkEEXBBBBG4gjaF6XVJoKoiIAiIgCIiAIqIgKoiIAiIgCIiAorHvsCToBtPBXOK4mt5QmqmkZEQYIwLEfvH7zf6o1tx28FOEHPojKSiYHK7EX1LXEu6OlY1zre/KWi4c4e62+xp43OuyI5sXlcfaLexvVHjvKkrl31aJ/blH+YKK7KOpm4YhHhHZ9L0dU07ZpN58+C18hN7knvJPxK8zsCveNFQjYse5/k7jqh+F/oqJnX0c4fed+q6zkHhjp5nSPcTGzQtJJDiRoDcrk2qVOQ1CI6JrrAGS7iddesQPQLRp8yl2c71BQrq6WX/BbjEETGOORt7WFgAbnu4LmoySTc6Du2rbY9UhzyNzdPHetYWWb3rPqNVZv+R4SMmn0FTr+eKbf8FjdWm/HaqE9W69HN6oH+9VbMzY0dg/VRjr719wn6TpZfbj9HllJtYbdltq8pYeI8xb0XQYLT3k12C3otNjdX0lS8tOjRbsuupDWtVqU12fN67SV6eWK2y/AOVlRhrvmTmivd0DyejPEt/hu7R4gqZ+S/KuDEIekgOo0kjdYSRu4OHDgRoVAL57tu7jb10Ksw/GJaGobPTOs9u0H2Ht3xvG9p9LXGq9bhat0Cui5rhn03dVWl5K8posQpmzwmwOj2EjNG8e0x3mDfeCDvW6CznRCIiAIiICiIiAqiIgCIiAIioUBzvLrGDT0py+3Kejb2AglxHc0HxIXF8kzdjm9g/NXc4mL9JV5AbtgAuP53EF/kMg81yVVyvGHNJaM0huGNOwg6gnsGnmulXFQpy/JzpTcr0l4Os5ePaKF5cQL2tfS5vsHFQ+/EGA7b936rXYtjk9W8vmc5xJ0GuVvY1uwBYQp3nY1x8CubbiyWTu0auyivZE3f+IsO3RezK2I7XO8LLnzQy/w3/hcvJ7HN9oEd4I+Kr2I9etvf3HVCaLc4+Nl1LOcmRrAxsUVgLAgvG6w0uQorbKVeKs8VOPy9FM7p2fW8ncu5WD3o3dpDgdfEBew5UwOsCXM2bW/pdcIKwqv7TdUPTwZfHW2rySTBikUrhkkaey4B8ivdmrieHFRa6QFZFNjM0X0cjgOBN2/hOiqel/DNEfUP8kTdh0eWAu2XFh8SVwsjiGk73E+O4LFo+c9xiEVTGLAWD4tDstqwmx8CO5etNWsmIcxwc0a/oCNyuvXyxS8Hz2ubnLcJ4vo2+fhqVhTG/SE7Ba3x+CzXS+087rgfmsKVnUa3e86+JH5KiEnF5Rgibrm55WHDa5okNoJ8rJRuaSfm5e9pdY/yuPAL6OavknEGB5fpvY0eJ/1X0bzaY6azDYHvN5GAxS8c8RyEntIDXfeW1S3cnTpllHVIiL0vCIiAoiIgKoiIAiIgC8KypEcb3u0axrnE8A0XPwXutBy6my4dUn+nb8Tg3816ll4IyeE2Q7U1JOaR+pLnOff+p1ifNa6Dm6lr4+ndL0cj9Y2ObdrY/dDje4cR1tBpdZ1JSdPI2M7Aev2sFjbx2eKkiip7BQ9T1ThJVw8FvpekUouyfkhit5rK+LVsbJh/SlGb8L8p8lz1VSOp3ZaqGeI/wAwLf7hqvpQBWyMDhleA5vBwDm+R0XMjrZL6kdCWjX2s+cYZYD+9lZ3tv6grNYwn6OqB7HFw9HKXcT5uKCouXU7WO+tCTEfIdX0XJYnzIjU0lSRwbO24/Gz/tWmOrrl3wZ5aWa8ZOIqMPm2uZHIOIDT6tsVq5oGj2o3MPYT8HfqugxHkDiNLc9E57R70DukHkOsPELSPxaVpLZL3G1rxqPA6rTGSl0yiUWu0YZgbud+IWVpgP8Axqsp1Yx3tNHhovIhvukhSImOb70uvZ1+IK8nIDzcVWlqHMcCwkHs/wB6q1yowaoeYydVQ4yJMrJbNI37Gu7OwlZzpfaed1w381xbnLc4Time0chJI9j+aw0ae3hx2KmVflGO3TruJsoIrvYDuvI/wFwPOylH5P8AiuZlZASLtkZKG31IezI9w8WM81F9W7oYTf6SWxP8rNw/PxXRcw9eW4sWgXEsEoPFoaWPH9tvFXJbUkaaa8Qyz6NRUVV6SCIiAoiIgKoiIAiIgC0XLaHPQTgi/U+Dgt6sPFmB0EodsMb7/hKJ45GM8EUcjsP6ped5tfsFrLsGLX4XT9HG0b9pOy7jqTbcs8OXCvnvscvyd+qr261D8HrdUurMyXVDJ4Kkq0uWuxzFxTxFxtmObKHEhnVYXve8gEhjWAuNhfQAXJAWi5u+U8tfTyPny5mSuaCwZWluVrhp2XViqls3+CKsjv2eTqyVh4hh0U4tPHHIP6jGuPgSLhZTivJzlWm10XbU+0cdifNZQyXLGPhP9N5Lfwvv6WXL4hzPOFzT1DXcBKxzD+JuYegUpPcsaRy0w1FkfJnnpqpeCFazm9rYtkYeOMb2u9Lg+i1E+DVDPbhlHfG/9FO0rliSuWqOrl5Rllo4+GQNLGR7QI7wQqxhTTUtB9rUduvxXIcoOSjZCXw2Y7e21mO7bD2T3aK+GoUuzNPTOPK5OFcVYDY3CyKyifE7LI0tPoe0HesZaUZXwbrEaozBkhPtjrdjmWDxbt0d95dlzEi+MNI/gTeVmgepXF0cWaikP8OVjh3ObkcPPJ5KRPk705OI1D7aNp7E8C+Zlh5MPkmOS3dmGD6DVURelIREQFEREBVERAEREAWDjMZdTzAbTG+34Ss5WuC8fKwep4eSPaKoDmg8VmBy1eNUbqCosR8zISYnbhe5MR7RrbiO429Yq8ELh21uDwz6OuyNkcoz8yZ1iipVenVOCzBGHOtylGaSnY7r/Nxka9WOzZ5PxvMI/wDz9q7Dm7wc0uHxNcLPfeV43gyWyg9zAz1Wkqubzp8UfUzvaYS5rxHrmc4NaMrtwbccdRp3d10i13WR9uMImKiqXuSnL+j0c5eD3qjpF4vkWRI2NiR6xpHq58ix5HqaRBs85XrElevWVy4ysx976unEb7Rvkc0MAv0kbSWPlc7gXNeGj+QlaK63LozWWKHZ0MzlgTuWVK5YE7lJEZM1eJUzZGlrxofQ8RwK4GohLHlp3Ehd/UPXH4hT56gNHvlo89LrdS/BgvS7NtQ02XDZyd4jPnUMDfRp81LvyeMGdHRTzuFunlAb2siaRmHZme8fdUdV2Hukp46eBt5KmojiibuIhYcxJ4Z5WD7juC+iuTOBNoqSCnYbiJjW3+s7a53i4uPitc/qwY629n7NoqqiqoEgiIgKIiICqIiAIiIAiIgMTEsNjqI3RzND2OGoPoQdoIOoI2KLuUPJufDiXtzTUw/eAXkjHCUDaP5xpxtvlxWuVc61Ncltdsq3lEL0uNBw0Pqs+OvvvUaco+UOTEKkwACMzPDWNADbB2XqgbL2vYcVtqLHSA0yNey+zO0tv5rBbp3BnRp1amjvWVS9P2hcxT4oDvWYyvWVwNasRujMvF8q1/7XdaqPldTuJHSNa4Egtk+bcCOx1l6q2+keOxLtm+fKvB8qwIcWjkv0b2Ottyua619l7HRXOnXu1rsi5p9GFynxHoaWV4NjlIB4FxDAfDNfwXJ8nmiesdKy/RQMbHFfTQM6NptuJGZx7XLpMdohUwujJy5ra2vazgdm/YvHDqFlPEI49g2k7XE7SVrhJRraXZknBysTfRlyvWvqJF7yyrW1MqhGJOTMOsmssHBcJfU10YYNgBJPstPWsT2Db3BW1899FKPN1yQFRA3XqP8Ap3jdHmuadp+u/TMR7LDbQlbqY45OdfLPB0PN7yZjklFaWno42dDQgi3zVj0tTb60ry+xPu679JFaFbFGGgAWAAAAAsAANABuCvVpUEREAREQFEREBVERAEREAREQFFpuUmPspIS51y9wIjYNXOdbTTgDa5W4cVAGO0xxWSerlkcGmZ0VO0WsGMub67Bax01JeTuUXJR5ZdTQ7m0majDmspXE5GveSc73tu+9zmyn3N+nmklcJZwwewesSRcBo1Nxv4WVKzB52xAkh9jlDr2c6wB2byBv7lTDIOjaLglx1e7KdDe4Ze2wequn7N7jLo585WadyrbyzdQcl3zAywfMxm+Rpu8OtoTa92jTdv2BYlTBUQfSRktHvR9dviB1h4hdVgWJnojHlzBnsuvYC5JyvHZrZY82OuY4GeO0TrgSMvcEXN8hN3DTaNRwXKunm5wWP6OxRKEaYttr9nMQ42HbDdXTzRy/SNY/7TWu9SnKOvhntljbc/vCAJD3FuzxJWmiwx7nWZJbeS/VrQNpJ2q9aWW3d0VPW17sd/ybqnfHHfo2sZfblaG377BehrVzdYJYT1srhxafyIBCxG42q3U8lyvi+jrDVqx1QubbjCv/AMXHFPaZL3UbmadaqtqrBYsuKX2LBknzHUqyNbK52LBkUceeS7tg1/Qea+lubepbJhVG5gA+Za0gfWZdj/HM0r5pp5ANimXmHxwOhqKRx60UnSsH9OX2rDgHgn74W1w2xRzlNymyV0RFAsCIiAIiICiIiAqiIgCIiAIiIDzkZcW4hfP9SXUWWklGV0ObMPrF8hOccWkBtj2r6DXJ84lDTOo3vqYY5HN6sRcOsHvNhlcLOA32vbqqMq/cW1eS2q/2XuZFFZi4tG2+xtz9p7r/AADfJdHh1RH0EbRa5Gd2z2nHTy2LkafA4Xk3aTbT237LaHbv18lsosL6IfM3abWGZziLXvbUry/022VclB8nLq1da1Ltn5NjPiWXpeqcl2tz+7mLQ4tJ+yQfFUnqmVFRbQxxttt0yMbd1u1ztPFeGGSSwB1nNJc4l4IzRuvawLTwAAvtVmIzhznSNYI5CMpy/Ry3I2/VdoLG2u/isUfTrNOstdm6y+nVuMd2MPlPyZlJhjKmYCS1tXO4Brdw4cO5cDjOJ5pJDB83G49VjbWyg9W99p3967CDFA2nqnkkERFoG8F5y2tuN1G1TKralJQ/Z9A41SbbS4WEes9XYNcNjgLjdfUO9Rdalw1Pesiof1GDsP8AcVLPNhzVUtfh/T1bZM75ZAxzJHM+bZZg02HrB+5bm+mz5+S5aRD4Pf5q4uPap8qPk+0Z9iepb3mJ/wAWXWvl+Tuz3K14+1Ax3weEyiOGQp5qrFMD/k7P92tYe+Bw+EitHyeJf/mRf9B//kTKJETsfZbzkbyifQ4hTzRguu4RvYNskcjg1ze/YR2tCkOL5O59+uH3Kf8AN0q6Pk1zJUlJMyZ75Z5I3BzM+VsYc03a7I0akEX1Nl65LBFx5ySI1XKgCqqyYREQBERAUREQFUREAREQBERAUKjbnUxK8kUAPsjO7vecjPIB58VJJUL8uazNiE53MdG3waxoPq4q/TrMzLq5Yr/Zqoo9j47EC4cAR1gNLfaB2eIWWKlpHVJJ4AEu7iNx71j0zslmtaLXcTY6DUkHxv4LNL11YPKOJYsMysSwh8cEcofE4SbBckgZbg7r7CDwstAGvdYvItqQALdl9pusmvl6pAtd3VHHW9/Qkq1+gHYoQjJL5nkk2s/KsGrxalMjHhpyl9rnbfKcwzce9cXU4ZMD1mG3FvWB7rLv5W3WBURBZ7NPCTydGjXW1x254OIkp36nKdBv7BovrPkhRRw0FMyD6MQx5TvcHMDsx7SST4r5oxCPQ2U6cy2MftGExNcbugc+E9zDmZ/kezyWO2O02VWb+Wd2lkRVFwREQBERAEREAREQBERAUREQFUREAREQBERAWuUFcrpMtfVh38V23gWg/AqdlCnOrh5jxAvGyaNj/vNvG7+1vmtGneJGXVLMDmG1RZ7DyBuDgHgd2oIHirm10h2yNA7ItfUlaKsnLdt1itxziD5LX7mOzEqso7CneBq5xc7Zd27uAFgsgzA71x0ONtv7S2cGJ337NvEHgRuUlaiqVDRuZXC20LCqbHejao2XhPUEqTfBGKNfXgWUm/J7cf2es+r07Ld/Qi/waooxGoNjopm5gacDDJH731MpP3WRtHw9VhuZ09OiTQiIsxrCIiAIiIAiIgCIiAIiICiIiAqiIgCIiAIiICijzneobx08o92RzD3PZmHrH6qRFpOWODmqopY2+3YOZ9thDmjxIt4qcHiSZXbHdBogqajBGoWprKRo2BbwG7dP9R2HtWrrG6LpTSaOPW5J4PPmxwltRjdO14BawulI3ExsL2/5snkpy5dcgYq+JzmNaypaLxygAFxHuSH3mnt2GxCiHmcbbHG7/mZ/Dqj/AH4r6MK5sniXB2IrMeT5rpoi24eCCCQQdCCDYgjiCCFkS04sut5yMG6Ct6Ro6lQM3YJG2bJ5jK7xK5wN0XTralHJxrYuE8HO4hTDVSLzAYkbVdMTo1zJmj7YMb/VjPNcJihABv5LpuYbXEKkjYKdo8TOLfArJqEjfpmydQqqgVVkNwREQBERAEREAREQBERAUREQFUREAREQBERAFa5Y2I4g2FmZ2u5rRtcdwH69i4/E8VqZP3hjbubFp5v9onyQGl5w+QrmyGopA0tlcOkjJDbSOv12E6WdvHE9q4eq5MTtbmmMMI4vkDneDWXv3XC66vbf6Rzn2+u9z9eOpWnqJQToBpvtr5q73ZJYKHTByybLmSpI2VdXsc/o4sjntyyFhe7OWN92O/R9pNtymRQBgmJGkxKlmGx0rYpO1kzhGb9zix33VP4VL57LksdHNcv8CNVRuDBeSMiSMDaS0Wc0d7S4d9lCX+It1BdY8L2PcW7b9i+kiFzXK7DG5OnaWsfGDtja8PLi0AHUEG9tbq+u5wWCi2hWPJBEuFT1H0Mbsv13DJEPvOGvhdSdzH4THDBUkBxm6UMkl9x4awOa2PTQNzm+0317BrsQilkHzjy4cGgsHncn1Cx8H5Sz4YQIxngv1oCTYXNy6Jx1a65J1uDv4qE5uROutQ4RM6qtTye5Rw10XSU7rgaOadHxut7L27j6HaLragqstKoiIAiIgCIiAIiIAiIgKIiICqIiAIiIAqFVRAcnykrck46XM1jWjK7K4sJJ62oBF9APBaKsxiI7H37mvP5KSLJZAQrXmWQ/NQVD/swTfEtAWNDyYr3+zRzD7Zij/ueFOipZAQzSc1lbPLEZ+ihYySN7j0nSSWY9rrNa0WubW1NlMrVdZEAXKc4UtoYhuMov4McQurWDjGEsqozHKNNoI0c1w2OaeP8AwgOKpacPaLrDxjC25Tot2zBqiHq9F0gHvRuZr915BHmViV9JUPFm0sx8YQPPpEBHUeJSYdUiop9rT12X6ssd7ujd6kHcdeN57w2uZPEyWI3ZI1r2ni1zQ4ehUUVXN5W1Jt0ccIO+WUOI+5GDfuupJ5J4D+w0cNNnMnRNtnIte7i42G4XdYC50AQG3REQBERAEREAREQBERAUREQFVREQBERAEREAREQBERAEREAQIiAtKtKIgLwqoiAIiIAiIgCIiAIiIAiIgCIiA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32" name="AutoShape 12" descr="data:image/jpeg;base64,/9j/4AAQSkZJRgABAQAAAQABAAD/2wCEAAkGBhQQEBQUDxQUFRQVFhQZFRUUFRQUEhQWFxAVFBQUFBQYGyYeFxkjGRQUIC8gIycpLCwsFR4xNTAqNSYrLCkBCQoKDgwOGg8PGiwkHiQsLC0sLCopLCwpLCwsLCksKSksKSwsLCksKSwsLCksLCwsKSksLCwsKSkpLCwpLCwsLP/AABEIAOEA4QMBIgACEQEDEQH/xAAcAAEAAQUBAQAAAAAAAAAAAAAABwECBAUGAwj/xABGEAABAwIDAwkDCQYFBAMAAAABAAIDBBEFEiExQVEGBxMiYXGBkaEyQrEIIzNScoKSwdEUQ1NiY7IVouHw8ZPS0+JUc4T/xAAaAQEAAwEBAQAAAAAAAAAAAAAAAgMEBQEG/8QAKhEAAgIBBAECBgIDAAAAAAAAAAECAxEEEiExQQUTFCIyQlFxYYFSkfD/2gAMAwEAAhEDEQA/AJxREQBERAEREARFQlAVVpK85Jw0EuIAAuSdAANpJ3LguUHOQSSyiAt/GcL3/wDrYfifJThXKbwiqy2NazI7yorGRtLpHtY0b3ODR5lc9Wc4lHHoJHSH+mxzv82g9VF9VI+Z2eZ7nu4vJd5bh4Lz6FbI6RfczDLWyf0xO/n514h9HBK77RjZ+ZWKedl26l85v/RcSYSrchVvw1ZT8XaduOds76U+Ew/NiyYeduI/SQTN7WmN9vUKPSFQxp8LA8+Ns/5ErUvOXRP2yOjP9SNw9QCFv6HF4ZxeCWOT7D2uPiAbhQOIRY93rey8jTWNxoRsI0I7iNQq5aNeGWx1z+5H0QCqqD8N5a1tNbLMZGj3JvnB3Bx6w812mBc7EEtm1bTTv+sTmhP39rPvC3ass6ZRNtephM71F5RTBwDmkEEXBBBBG4gjaF6XVJoKoiIAiIgCIiAIqIgKoiIAiIgCIiAorHvsCToBtPBXOK4mt5QmqmkZEQYIwLEfvH7zf6o1tx28FOEHPojKSiYHK7EX1LXEu6OlY1zre/KWi4c4e62+xp43OuyI5sXlcfaLexvVHjvKkrl31aJ/blH+YKK7KOpm4YhHhHZ9L0dU07ZpN58+C18hN7knvJPxK8zsCveNFQjYse5/k7jqh+F/oqJnX0c4fed+q6zkHhjp5nSPcTGzQtJJDiRoDcrk2qVOQ1CI6JrrAGS7iddesQPQLRp8yl2c71BQrq6WX/BbjEETGOORt7WFgAbnu4LmoySTc6Du2rbY9UhzyNzdPHetYWWb3rPqNVZv+R4SMmn0FTr+eKbf8FjdWm/HaqE9W69HN6oH+9VbMzY0dg/VRjr719wn6TpZfbj9HllJtYbdltq8pYeI8xb0XQYLT3k12C3otNjdX0lS8tOjRbsuupDWtVqU12fN67SV6eWK2y/AOVlRhrvmTmivd0DyejPEt/hu7R4gqZ+S/KuDEIekgOo0kjdYSRu4OHDgRoVAL57tu7jb10Ksw/GJaGobPTOs9u0H2Ht3xvG9p9LXGq9bhat0Cui5rhn03dVWl5K8posQpmzwmwOj2EjNG8e0x3mDfeCDvW6CznRCIiAIiICiIiAqiIgCIiAIioUBzvLrGDT0py+3Kejb2AglxHc0HxIXF8kzdjm9g/NXc4mL9JV5AbtgAuP53EF/kMg81yVVyvGHNJaM0huGNOwg6gnsGnmulXFQpy/JzpTcr0l4Os5ePaKF5cQL2tfS5vsHFQ+/EGA7b936rXYtjk9W8vmc5xJ0GuVvY1uwBYQp3nY1x8CubbiyWTu0auyivZE3f+IsO3RezK2I7XO8LLnzQy/w3/hcvJ7HN9oEd4I+Kr2I9etvf3HVCaLc4+Nl1LOcmRrAxsUVgLAgvG6w0uQorbKVeKs8VOPy9FM7p2fW8ncu5WD3o3dpDgdfEBew5UwOsCXM2bW/pdcIKwqv7TdUPTwZfHW2rySTBikUrhkkaey4B8ivdmrieHFRa6QFZFNjM0X0cjgOBN2/hOiqel/DNEfUP8kTdh0eWAu2XFh8SVwsjiGk73E+O4LFo+c9xiEVTGLAWD4tDstqwmx8CO5etNWsmIcxwc0a/oCNyuvXyxS8Hz2ubnLcJ4vo2+fhqVhTG/SE7Ba3x+CzXS+087rgfmsKVnUa3e86+JH5KiEnF5Rgibrm55WHDa5okNoJ8rJRuaSfm5e9pdY/yuPAL6OavknEGB5fpvY0eJ/1X0bzaY6azDYHvN5GAxS8c8RyEntIDXfeW1S3cnTpllHVIiL0vCIiAoiIgKoiIAiIgC8KypEcb3u0axrnE8A0XPwXutBy6my4dUn+nb8Tg3816ll4IyeE2Q7U1JOaR+pLnOff+p1ifNa6Dm6lr4+ndL0cj9Y2ObdrY/dDje4cR1tBpdZ1JSdPI2M7Aev2sFjbx2eKkiip7BQ9T1ThJVw8FvpekUouyfkhit5rK+LVsbJh/SlGb8L8p8lz1VSOp3ZaqGeI/wAwLf7hqvpQBWyMDhleA5vBwDm+R0XMjrZL6kdCWjX2s+cYZYD+9lZ3tv6grNYwn6OqB7HFw9HKXcT5uKCouXU7WO+tCTEfIdX0XJYnzIjU0lSRwbO24/Gz/tWmOrrl3wZ5aWa8ZOIqMPm2uZHIOIDT6tsVq5oGj2o3MPYT8HfqugxHkDiNLc9E57R70DukHkOsPELSPxaVpLZL3G1rxqPA6rTGSl0yiUWu0YZgbud+IWVpgP8Axqsp1Yx3tNHhovIhvukhSImOb70uvZ1+IK8nIDzcVWlqHMcCwkHs/wB6q1yowaoeYydVQ4yJMrJbNI37Gu7OwlZzpfaed1w381xbnLc4Time0chJI9j+aw0ae3hx2KmVflGO3TruJsoIrvYDuvI/wFwPOylH5P8AiuZlZASLtkZKG31IezI9w8WM81F9W7oYTf6SWxP8rNw/PxXRcw9eW4sWgXEsEoPFoaWPH9tvFXJbUkaaa8Qyz6NRUVV6SCIiAoiIgKoiIAiIgC0XLaHPQTgi/U+Dgt6sPFmB0EodsMb7/hKJ45GM8EUcjsP6ped5tfsFrLsGLX4XT9HG0b9pOy7jqTbcs8OXCvnvscvyd+qr261D8HrdUurMyXVDJ4Kkq0uWuxzFxTxFxtmObKHEhnVYXve8gEhjWAuNhfQAXJAWi5u+U8tfTyPny5mSuaCwZWluVrhp2XViqls3+CKsjv2eTqyVh4hh0U4tPHHIP6jGuPgSLhZTivJzlWm10XbU+0cdifNZQyXLGPhP9N5Lfwvv6WXL4hzPOFzT1DXcBKxzD+JuYegUpPcsaRy0w1FkfJnnpqpeCFazm9rYtkYeOMb2u9Lg+i1E+DVDPbhlHfG/9FO0rliSuWqOrl5Rllo4+GQNLGR7QI7wQqxhTTUtB9rUduvxXIcoOSjZCXw2Y7e21mO7bD2T3aK+GoUuzNPTOPK5OFcVYDY3CyKyifE7LI0tPoe0HesZaUZXwbrEaozBkhPtjrdjmWDxbt0d95dlzEi+MNI/gTeVmgepXF0cWaikP8OVjh3ObkcPPJ5KRPk705OI1D7aNp7E8C+Zlh5MPkmOS3dmGD6DVURelIREQFEREBVERAEREAWDjMZdTzAbTG+34Ss5WuC8fKwep4eSPaKoDmg8VmBy1eNUbqCosR8zISYnbhe5MR7RrbiO429Yq8ELh21uDwz6OuyNkcoz8yZ1iipVenVOCzBGHOtylGaSnY7r/Nxka9WOzZ5PxvMI/wDz9q7Dm7wc0uHxNcLPfeV43gyWyg9zAz1Wkqubzp8UfUzvaYS5rxHrmc4NaMrtwbccdRp3d10i13WR9uMImKiqXuSnL+j0c5eD3qjpF4vkWRI2NiR6xpHq58ix5HqaRBs85XrElevWVy4ysx976unEb7Rvkc0MAv0kbSWPlc7gXNeGj+QlaK63LozWWKHZ0MzlgTuWVK5YE7lJEZM1eJUzZGlrxofQ8RwK4GohLHlp3Ehd/UPXH4hT56gNHvlo89LrdS/BgvS7NtQ02XDZyd4jPnUMDfRp81LvyeMGdHRTzuFunlAb2siaRmHZme8fdUdV2Hukp46eBt5KmojiibuIhYcxJ4Z5WD7juC+iuTOBNoqSCnYbiJjW3+s7a53i4uPitc/qwY629n7NoqqiqoEgiIgKIiICqIiAIiIAiIgMTEsNjqI3RzND2OGoPoQdoIOoI2KLuUPJufDiXtzTUw/eAXkjHCUDaP5xpxtvlxWuVc61Ncltdsq3lEL0uNBw0Pqs+OvvvUaco+UOTEKkwACMzPDWNADbB2XqgbL2vYcVtqLHSA0yNey+zO0tv5rBbp3BnRp1amjvWVS9P2hcxT4oDvWYyvWVwNasRujMvF8q1/7XdaqPldTuJHSNa4Egtk+bcCOx1l6q2+keOxLtm+fKvB8qwIcWjkv0b2Ottyua619l7HRXOnXu1rsi5p9GFynxHoaWV4NjlIB4FxDAfDNfwXJ8nmiesdKy/RQMbHFfTQM6NptuJGZx7XLpMdohUwujJy5ra2vazgdm/YvHDqFlPEI49g2k7XE7SVrhJRraXZknBysTfRlyvWvqJF7yyrW1MqhGJOTMOsmssHBcJfU10YYNgBJPstPWsT2Db3BW1899FKPN1yQFRA3XqP8Ap3jdHmuadp+u/TMR7LDbQlbqY45OdfLPB0PN7yZjklFaWno42dDQgi3zVj0tTb60ry+xPu679JFaFbFGGgAWAAAAAsAANABuCvVpUEREAREQFEREBVERAEREAREQFFpuUmPspIS51y9wIjYNXOdbTTgDa5W4cVAGO0xxWSerlkcGmZ0VO0WsGMub67Bax01JeTuUXJR5ZdTQ7m0majDmspXE5GveSc73tu+9zmyn3N+nmklcJZwwewesSRcBo1Nxv4WVKzB52xAkh9jlDr2c6wB2byBv7lTDIOjaLglx1e7KdDe4Ze2wequn7N7jLo585WadyrbyzdQcl3zAywfMxm+Rpu8OtoTa92jTdv2BYlTBUQfSRktHvR9dviB1h4hdVgWJnojHlzBnsuvYC5JyvHZrZY82OuY4GeO0TrgSMvcEXN8hN3DTaNRwXKunm5wWP6OxRKEaYttr9nMQ42HbDdXTzRy/SNY/7TWu9SnKOvhntljbc/vCAJD3FuzxJWmiwx7nWZJbeS/VrQNpJ2q9aWW3d0VPW17sd/ybqnfHHfo2sZfblaG377BehrVzdYJYT1srhxafyIBCxG42q3U8lyvi+jrDVqx1QubbjCv/AMXHFPaZL3UbmadaqtqrBYsuKX2LBknzHUqyNbK52LBkUceeS7tg1/Qea+lubepbJhVG5gA+Za0gfWZdj/HM0r5pp5ANimXmHxwOhqKRx60UnSsH9OX2rDgHgn74W1w2xRzlNymyV0RFAsCIiAIiICiIiAqiIgCIiAIiIDzkZcW4hfP9SXUWWklGV0ObMPrF8hOccWkBtj2r6DXJ84lDTOo3vqYY5HN6sRcOsHvNhlcLOA32vbqqMq/cW1eS2q/2XuZFFZi4tG2+xtz9p7r/AADfJdHh1RH0EbRa5Gd2z2nHTy2LkafA4Xk3aTbT237LaHbv18lsosL6IfM3abWGZziLXvbUry/022VclB8nLq1da1Ltn5NjPiWXpeqcl2tz+7mLQ4tJ+yQfFUnqmVFRbQxxttt0yMbd1u1ztPFeGGSSwB1nNJc4l4IzRuvawLTwAAvtVmIzhznSNYI5CMpy/Ry3I2/VdoLG2u/isUfTrNOstdm6y+nVuMd2MPlPyZlJhjKmYCS1tXO4Brdw4cO5cDjOJ5pJDB83G49VjbWyg9W99p3967CDFA2nqnkkERFoG8F5y2tuN1G1TKralJQ/Z9A41SbbS4WEes9XYNcNjgLjdfUO9Rdalw1Pesiof1GDsP8AcVLPNhzVUtfh/T1bZM75ZAxzJHM+bZZg02HrB+5bm+mz5+S5aRD4Pf5q4uPap8qPk+0Z9iepb3mJ/wAWXWvl+Tuz3K14+1Ax3weEyiOGQp5qrFMD/k7P92tYe+Bw+EitHyeJf/mRf9B//kTKJETsfZbzkbyifQ4hTzRguu4RvYNskcjg1ze/YR2tCkOL5O59+uH3Kf8AN0q6Pk1zJUlJMyZ75Z5I3BzM+VsYc03a7I0akEX1Nl65LBFx5ySI1XKgCqqyYREQBERAUREQFUREAREQBERAUKjbnUxK8kUAPsjO7vecjPIB58VJJUL8uazNiE53MdG3waxoPq4q/TrMzLq5Yr/Zqoo9j47EC4cAR1gNLfaB2eIWWKlpHVJJ4AEu7iNx71j0zslmtaLXcTY6DUkHxv4LNL11YPKOJYsMysSwh8cEcofE4SbBckgZbg7r7CDwstAGvdYvItqQALdl9pusmvl6pAtd3VHHW9/Qkq1+gHYoQjJL5nkk2s/KsGrxalMjHhpyl9rnbfKcwzce9cXU4ZMD1mG3FvWB7rLv5W3WBURBZ7NPCTydGjXW1x254OIkp36nKdBv7BovrPkhRRw0FMyD6MQx5TvcHMDsx7SST4r5oxCPQ2U6cy2MftGExNcbugc+E9zDmZ/kezyWO2O02VWb+Wd2lkRVFwREQBERAEREAREQBERAUREQFUREAREQBERAWuUFcrpMtfVh38V23gWg/AqdlCnOrh5jxAvGyaNj/vNvG7+1vmtGneJGXVLMDmG1RZ7DyBuDgHgd2oIHirm10h2yNA7ItfUlaKsnLdt1itxziD5LX7mOzEqso7CneBq5xc7Zd27uAFgsgzA71x0ONtv7S2cGJ337NvEHgRuUlaiqVDRuZXC20LCqbHejao2XhPUEqTfBGKNfXgWUm/J7cf2es+r07Ld/Qi/waooxGoNjopm5gacDDJH731MpP3WRtHw9VhuZ09OiTQiIsxrCIiAIiIAiIgCIiAIiICiIiAqiIgCIiAIiICijzneobx08o92RzD3PZmHrH6qRFpOWODmqopY2+3YOZ9thDmjxIt4qcHiSZXbHdBogqajBGoWprKRo2BbwG7dP9R2HtWrrG6LpTSaOPW5J4PPmxwltRjdO14BawulI3ExsL2/5snkpy5dcgYq+JzmNaypaLxygAFxHuSH3mnt2GxCiHmcbbHG7/mZ/Dqj/AH4r6MK5sniXB2IrMeT5rpoi24eCCCQQdCCDYgjiCCFkS04sut5yMG6Ct6Ro6lQM3YJG2bJ5jK7xK5wN0XTralHJxrYuE8HO4hTDVSLzAYkbVdMTo1zJmj7YMb/VjPNcJihABv5LpuYbXEKkjYKdo8TOLfArJqEjfpmydQqqgVVkNwREQBERAEREAREQBERAUREQFUREAREQBERAFa5Y2I4g2FmZ2u5rRtcdwH69i4/E8VqZP3hjbubFp5v9onyQGl5w+QrmyGopA0tlcOkjJDbSOv12E6WdvHE9q4eq5MTtbmmMMI4vkDneDWXv3XC66vbf6Rzn2+u9z9eOpWnqJQToBpvtr5q73ZJYKHTByybLmSpI2VdXsc/o4sjntyyFhe7OWN92O/R9pNtymRQBgmJGkxKlmGx0rYpO1kzhGb9zix33VP4VL57LksdHNcv8CNVRuDBeSMiSMDaS0Wc0d7S4d9lCX+It1BdY8L2PcW7b9i+kiFzXK7DG5OnaWsfGDtja8PLi0AHUEG9tbq+u5wWCi2hWPJBEuFT1H0Mbsv13DJEPvOGvhdSdzH4THDBUkBxm6UMkl9x4awOa2PTQNzm+0317BrsQilkHzjy4cGgsHncn1Cx8H5Sz4YQIxngv1oCTYXNy6Jx1a65J1uDv4qE5uROutQ4RM6qtTye5Rw10XSU7rgaOadHxut7L27j6HaLragqstKoiIAiIgCIiAIiIAiIgKIiICqIiAIiIAqFVRAcnykrck46XM1jWjK7K4sJJ62oBF9APBaKsxiI7H37mvP5KSLJZAQrXmWQ/NQVD/swTfEtAWNDyYr3+zRzD7Zij/ueFOipZAQzSc1lbPLEZ+ihYySN7j0nSSWY9rrNa0WubW1NlMrVdZEAXKc4UtoYhuMov4McQurWDjGEsqozHKNNoI0c1w2OaeP8AwgOKpacPaLrDxjC25Tot2zBqiHq9F0gHvRuZr915BHmViV9JUPFm0sx8YQPPpEBHUeJSYdUiop9rT12X6ssd7ujd6kHcdeN57w2uZPEyWI3ZI1r2ni1zQ4ehUUVXN5W1Jt0ccIO+WUOI+5GDfuupJ5J4D+w0cNNnMnRNtnIte7i42G4XdYC50AQG3REQBERAEREAREQBERAUREQFVREQBERAEREAREQBERAEREAQIiAtKtKIgLwqoiAIiIAiIgCIiAIiIAiIgCIiA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34" name="AutoShape 14" descr="data:image/jpeg;base64,/9j/4AAQSkZJRgABAQAAAQABAAD/2wCEAAkGBhQQEBQUDxQUFRQVFhQZFRUUFRQUEhQWFxAVFBQUFBQYGyYeFxkjGRQUIC8gIycpLCwsFR4xNTAqNSYrLCkBCQoKDgwOGg8PGiwkHiQsLC0sLCopLCwpLCwsLCksKSksKSwsLCksKSwsLCksLCwsKSksLCwsKSkpLCwpLCwsLP/AABEIAOEA4QMBIgACEQEDEQH/xAAcAAEAAQUBAQAAAAAAAAAAAAAABwECBAUGAwj/xABGEAABAwIDAwkDCQYFBAMAAAABAAIDBBEFEiExQVEGBxMiYXGBkaEyQrEIIzNScoKSwdEUQ1NiY7IVouHw8ZPS0+JUc4T/xAAaAQEAAwEBAQAAAAAAAAAAAAAAAgMEBQEG/8QAKhEAAgIBBAECBgIDAAAAAAAAAAECAxEEEiExQQUTFCIyQlFxYYFSkfD/2gAMAwEAAhEDEQA/AJxREQBERAEREARFQlAVVpK85Jw0EuIAAuSdAANpJ3LguUHOQSSyiAt/GcL3/wDrYfifJThXKbwiqy2NazI7yorGRtLpHtY0b3ODR5lc9Wc4lHHoJHSH+mxzv82g9VF9VI+Z2eZ7nu4vJd5bh4Lz6FbI6RfczDLWyf0xO/n514h9HBK77RjZ+ZWKedl26l85v/RcSYSrchVvw1ZT8XaduOds76U+Ew/NiyYeduI/SQTN7WmN9vUKPSFQxp8LA8+Ns/5ErUvOXRP2yOjP9SNw9QCFv6HF4ZxeCWOT7D2uPiAbhQOIRY93rey8jTWNxoRsI0I7iNQq5aNeGWx1z+5H0QCqqD8N5a1tNbLMZGj3JvnB3Bx6w812mBc7EEtm1bTTv+sTmhP39rPvC3ass6ZRNtephM71F5RTBwDmkEEXBBBBG4gjaF6XVJoKoiIAiIgCIiAIqIgKoiIAiIgCIiAorHvsCToBtPBXOK4mt5QmqmkZEQYIwLEfvH7zf6o1tx28FOEHPojKSiYHK7EX1LXEu6OlY1zre/KWi4c4e62+xp43OuyI5sXlcfaLexvVHjvKkrl31aJ/blH+YKK7KOpm4YhHhHZ9L0dU07ZpN58+C18hN7knvJPxK8zsCveNFQjYse5/k7jqh+F/oqJnX0c4fed+q6zkHhjp5nSPcTGzQtJJDiRoDcrk2qVOQ1CI6JrrAGS7iddesQPQLRp8yl2c71BQrq6WX/BbjEETGOORt7WFgAbnu4LmoySTc6Du2rbY9UhzyNzdPHetYWWb3rPqNVZv+R4SMmn0FTr+eKbf8FjdWm/HaqE9W69HN6oH+9VbMzY0dg/VRjr719wn6TpZfbj9HllJtYbdltq8pYeI8xb0XQYLT3k12C3otNjdX0lS8tOjRbsuupDWtVqU12fN67SV6eWK2y/AOVlRhrvmTmivd0DyejPEt/hu7R4gqZ+S/KuDEIekgOo0kjdYSRu4OHDgRoVAL57tu7jb10Ksw/GJaGobPTOs9u0H2Ht3xvG9p9LXGq9bhat0Cui5rhn03dVWl5K8posQpmzwmwOj2EjNG8e0x3mDfeCDvW6CznRCIiAIiICiIiAqiIgCIiAIioUBzvLrGDT0py+3Kejb2AglxHc0HxIXF8kzdjm9g/NXc4mL9JV5AbtgAuP53EF/kMg81yVVyvGHNJaM0huGNOwg6gnsGnmulXFQpy/JzpTcr0l4Os5ePaKF5cQL2tfS5vsHFQ+/EGA7b936rXYtjk9W8vmc5xJ0GuVvY1uwBYQp3nY1x8CubbiyWTu0auyivZE3f+IsO3RezK2I7XO8LLnzQy/w3/hcvJ7HN9oEd4I+Kr2I9etvf3HVCaLc4+Nl1LOcmRrAxsUVgLAgvG6w0uQorbKVeKs8VOPy9FM7p2fW8ncu5WD3o3dpDgdfEBew5UwOsCXM2bW/pdcIKwqv7TdUPTwZfHW2rySTBikUrhkkaey4B8ivdmrieHFRa6QFZFNjM0X0cjgOBN2/hOiqel/DNEfUP8kTdh0eWAu2XFh8SVwsjiGk73E+O4LFo+c9xiEVTGLAWD4tDstqwmx8CO5etNWsmIcxwc0a/oCNyuvXyxS8Hz2ubnLcJ4vo2+fhqVhTG/SE7Ba3x+CzXS+087rgfmsKVnUa3e86+JH5KiEnF5Rgibrm55WHDa5okNoJ8rJRuaSfm5e9pdY/yuPAL6OavknEGB5fpvY0eJ/1X0bzaY6azDYHvN5GAxS8c8RyEntIDXfeW1S3cnTpllHVIiL0vCIiAoiIgKoiIAiIgC8KypEcb3u0axrnE8A0XPwXutBy6my4dUn+nb8Tg3816ll4IyeE2Q7U1JOaR+pLnOff+p1ifNa6Dm6lr4+ndL0cj9Y2ObdrY/dDje4cR1tBpdZ1JSdPI2M7Aev2sFjbx2eKkiip7BQ9T1ThJVw8FvpekUouyfkhit5rK+LVsbJh/SlGb8L8p8lz1VSOp3ZaqGeI/wAwLf7hqvpQBWyMDhleA5vBwDm+R0XMjrZL6kdCWjX2s+cYZYD+9lZ3tv6grNYwn6OqB7HFw9HKXcT5uKCouXU7WO+tCTEfIdX0XJYnzIjU0lSRwbO24/Gz/tWmOrrl3wZ5aWa8ZOIqMPm2uZHIOIDT6tsVq5oGj2o3MPYT8HfqugxHkDiNLc9E57R70DukHkOsPELSPxaVpLZL3G1rxqPA6rTGSl0yiUWu0YZgbud+IWVpgP8Axqsp1Yx3tNHhovIhvukhSImOb70uvZ1+IK8nIDzcVWlqHMcCwkHs/wB6q1yowaoeYydVQ4yJMrJbNI37Gu7OwlZzpfaed1w381xbnLc4Time0chJI9j+aw0ae3hx2KmVflGO3TruJsoIrvYDuvI/wFwPOylH5P8AiuZlZASLtkZKG31IezI9w8WM81F9W7oYTf6SWxP8rNw/PxXRcw9eW4sWgXEsEoPFoaWPH9tvFXJbUkaaa8Qyz6NRUVV6SCIiAoiIgKoiIAiIgC0XLaHPQTgi/U+Dgt6sPFmB0EodsMb7/hKJ45GM8EUcjsP6ped5tfsFrLsGLX4XT9HG0b9pOy7jqTbcs8OXCvnvscvyd+qr261D8HrdUurMyXVDJ4Kkq0uWuxzFxTxFxtmObKHEhnVYXve8gEhjWAuNhfQAXJAWi5u+U8tfTyPny5mSuaCwZWluVrhp2XViqls3+CKsjv2eTqyVh4hh0U4tPHHIP6jGuPgSLhZTivJzlWm10XbU+0cdifNZQyXLGPhP9N5Lfwvv6WXL4hzPOFzT1DXcBKxzD+JuYegUpPcsaRy0w1FkfJnnpqpeCFazm9rYtkYeOMb2u9Lg+i1E+DVDPbhlHfG/9FO0rliSuWqOrl5Rllo4+GQNLGR7QI7wQqxhTTUtB9rUduvxXIcoOSjZCXw2Y7e21mO7bD2T3aK+GoUuzNPTOPK5OFcVYDY3CyKyifE7LI0tPoe0HesZaUZXwbrEaozBkhPtjrdjmWDxbt0d95dlzEi+MNI/gTeVmgepXF0cWaikP8OVjh3ObkcPPJ5KRPk705OI1D7aNp7E8C+Zlh5MPkmOS3dmGD6DVURelIREQFEREBVERAEREAWDjMZdTzAbTG+34Ss5WuC8fKwep4eSPaKoDmg8VmBy1eNUbqCosR8zISYnbhe5MR7RrbiO429Yq8ELh21uDwz6OuyNkcoz8yZ1iipVenVOCzBGHOtylGaSnY7r/Nxka9WOzZ5PxvMI/wDz9q7Dm7wc0uHxNcLPfeV43gyWyg9zAz1Wkqubzp8UfUzvaYS5rxHrmc4NaMrtwbccdRp3d10i13WR9uMImKiqXuSnL+j0c5eD3qjpF4vkWRI2NiR6xpHq58ix5HqaRBs85XrElevWVy4ysx976unEb7Rvkc0MAv0kbSWPlc7gXNeGj+QlaK63LozWWKHZ0MzlgTuWVK5YE7lJEZM1eJUzZGlrxofQ8RwK4GohLHlp3Ehd/UPXH4hT56gNHvlo89LrdS/BgvS7NtQ02XDZyd4jPnUMDfRp81LvyeMGdHRTzuFunlAb2siaRmHZme8fdUdV2Hukp46eBt5KmojiibuIhYcxJ4Z5WD7juC+iuTOBNoqSCnYbiJjW3+s7a53i4uPitc/qwY629n7NoqqiqoEgiIgKIiICqIiAIiIAiIgMTEsNjqI3RzND2OGoPoQdoIOoI2KLuUPJufDiXtzTUw/eAXkjHCUDaP5xpxtvlxWuVc61Ncltdsq3lEL0uNBw0Pqs+OvvvUaco+UOTEKkwACMzPDWNADbB2XqgbL2vYcVtqLHSA0yNey+zO0tv5rBbp3BnRp1amjvWVS9P2hcxT4oDvWYyvWVwNasRujMvF8q1/7XdaqPldTuJHSNa4Egtk+bcCOx1l6q2+keOxLtm+fKvB8qwIcWjkv0b2Ottyua619l7HRXOnXu1rsi5p9GFynxHoaWV4NjlIB4FxDAfDNfwXJ8nmiesdKy/RQMbHFfTQM6NptuJGZx7XLpMdohUwujJy5ra2vazgdm/YvHDqFlPEI49g2k7XE7SVrhJRraXZknBysTfRlyvWvqJF7yyrW1MqhGJOTMOsmssHBcJfU10YYNgBJPstPWsT2Db3BW1899FKPN1yQFRA3XqP8Ap3jdHmuadp+u/TMR7LDbQlbqY45OdfLPB0PN7yZjklFaWno42dDQgi3zVj0tTb60ry+xPu679JFaFbFGGgAWAAAAAsAANABuCvVpUEREAREQFEREBVERAEREAREQFFpuUmPspIS51y9wIjYNXOdbTTgDa5W4cVAGO0xxWSerlkcGmZ0VO0WsGMub67Bax01JeTuUXJR5ZdTQ7m0majDmspXE5GveSc73tu+9zmyn3N+nmklcJZwwewesSRcBo1Nxv4WVKzB52xAkh9jlDr2c6wB2byBv7lTDIOjaLglx1e7KdDe4Ze2wequn7N7jLo585WadyrbyzdQcl3zAywfMxm+Rpu8OtoTa92jTdv2BYlTBUQfSRktHvR9dviB1h4hdVgWJnojHlzBnsuvYC5JyvHZrZY82OuY4GeO0TrgSMvcEXN8hN3DTaNRwXKunm5wWP6OxRKEaYttr9nMQ42HbDdXTzRy/SNY/7TWu9SnKOvhntljbc/vCAJD3FuzxJWmiwx7nWZJbeS/VrQNpJ2q9aWW3d0VPW17sd/ybqnfHHfo2sZfblaG377BehrVzdYJYT1srhxafyIBCxG42q3U8lyvi+jrDVqx1QubbjCv/AMXHFPaZL3UbmadaqtqrBYsuKX2LBknzHUqyNbK52LBkUceeS7tg1/Qea+lubepbJhVG5gA+Za0gfWZdj/HM0r5pp5ANimXmHxwOhqKRx60UnSsH9OX2rDgHgn74W1w2xRzlNymyV0RFAsCIiAIiICiIiAqiIgCIiAIiIDzkZcW4hfP9SXUWWklGV0ObMPrF8hOccWkBtj2r6DXJ84lDTOo3vqYY5HN6sRcOsHvNhlcLOA32vbqqMq/cW1eS2q/2XuZFFZi4tG2+xtz9p7r/AADfJdHh1RH0EbRa5Gd2z2nHTy2LkafA4Xk3aTbT237LaHbv18lsosL6IfM3abWGZziLXvbUry/022VclB8nLq1da1Ltn5NjPiWXpeqcl2tz+7mLQ4tJ+yQfFUnqmVFRbQxxttt0yMbd1u1ztPFeGGSSwB1nNJc4l4IzRuvawLTwAAvtVmIzhznSNYI5CMpy/Ry3I2/VdoLG2u/isUfTrNOstdm6y+nVuMd2MPlPyZlJhjKmYCS1tXO4Brdw4cO5cDjOJ5pJDB83G49VjbWyg9W99p3967CDFA2nqnkkERFoG8F5y2tuN1G1TKralJQ/Z9A41SbbS4WEes9XYNcNjgLjdfUO9Rdalw1Pesiof1GDsP8AcVLPNhzVUtfh/T1bZM75ZAxzJHM+bZZg02HrB+5bm+mz5+S5aRD4Pf5q4uPap8qPk+0Z9iepb3mJ/wAWXWvl+Tuz3K14+1Ax3weEyiOGQp5qrFMD/k7P92tYe+Bw+EitHyeJf/mRf9B//kTKJETsfZbzkbyifQ4hTzRguu4RvYNskcjg1ze/YR2tCkOL5O59+uH3Kf8AN0q6Pk1zJUlJMyZ75Z5I3BzM+VsYc03a7I0akEX1Nl65LBFx5ySI1XKgCqqyYREQBERAUREQFUREAREQBERAUKjbnUxK8kUAPsjO7vecjPIB58VJJUL8uazNiE53MdG3waxoPq4q/TrMzLq5Yr/Zqoo9j47EC4cAR1gNLfaB2eIWWKlpHVJJ4AEu7iNx71j0zslmtaLXcTY6DUkHxv4LNL11YPKOJYsMysSwh8cEcofE4SbBckgZbg7r7CDwstAGvdYvItqQALdl9pusmvl6pAtd3VHHW9/Qkq1+gHYoQjJL5nkk2s/KsGrxalMjHhpyl9rnbfKcwzce9cXU4ZMD1mG3FvWB7rLv5W3WBURBZ7NPCTydGjXW1x254OIkp36nKdBv7BovrPkhRRw0FMyD6MQx5TvcHMDsx7SST4r5oxCPQ2U6cy2MftGExNcbugc+E9zDmZ/kezyWO2O02VWb+Wd2lkRVFwREQBERAEREAREQBERAUREQFUREAREQBERAWuUFcrpMtfVh38V23gWg/AqdlCnOrh5jxAvGyaNj/vNvG7+1vmtGneJGXVLMDmG1RZ7DyBuDgHgd2oIHirm10h2yNA7ItfUlaKsnLdt1itxziD5LX7mOzEqso7CneBq5xc7Zd27uAFgsgzA71x0ONtv7S2cGJ337NvEHgRuUlaiqVDRuZXC20LCqbHejao2XhPUEqTfBGKNfXgWUm/J7cf2es+r07Ld/Qi/waooxGoNjopm5gacDDJH731MpP3WRtHw9VhuZ09OiTQiIsxrCIiAIiIAiIgCIiAIiICiIiAqiIgCIiAIiICijzneobx08o92RzD3PZmHrH6qRFpOWODmqopY2+3YOZ9thDmjxIt4qcHiSZXbHdBogqajBGoWprKRo2BbwG7dP9R2HtWrrG6LpTSaOPW5J4PPmxwltRjdO14BawulI3ExsL2/5snkpy5dcgYq+JzmNaypaLxygAFxHuSH3mnt2GxCiHmcbbHG7/mZ/Dqj/AH4r6MK5sniXB2IrMeT5rpoi24eCCCQQdCCDYgjiCCFkS04sut5yMG6Ct6Ro6lQM3YJG2bJ5jK7xK5wN0XTralHJxrYuE8HO4hTDVSLzAYkbVdMTo1zJmj7YMb/VjPNcJihABv5LpuYbXEKkjYKdo8TOLfArJqEjfpmydQqqgVVkNwREQBERAEREAREQBERAUREQFUREAREQBERAFa5Y2I4g2FmZ2u5rRtcdwH69i4/E8VqZP3hjbubFp5v9onyQGl5w+QrmyGopA0tlcOkjJDbSOv12E6WdvHE9q4eq5MTtbmmMMI4vkDneDWXv3XC66vbf6Rzn2+u9z9eOpWnqJQToBpvtr5q73ZJYKHTByybLmSpI2VdXsc/o4sjntyyFhe7OWN92O/R9pNtymRQBgmJGkxKlmGx0rYpO1kzhGb9zix33VP4VL57LksdHNcv8CNVRuDBeSMiSMDaS0Wc0d7S4d9lCX+It1BdY8L2PcW7b9i+kiFzXK7DG5OnaWsfGDtja8PLi0AHUEG9tbq+u5wWCi2hWPJBEuFT1H0Mbsv13DJEPvOGvhdSdzH4THDBUkBxm6UMkl9x4awOa2PTQNzm+0317BrsQilkHzjy4cGgsHncn1Cx8H5Sz4YQIxngv1oCTYXNy6Jx1a65J1uDv4qE5uROutQ4RM6qtTye5Rw10XSU7rgaOadHxut7L27j6HaLragqstKoiIAiIgCIiAIiIAiIgKIiICqIiAIiIAqFVRAcnykrck46XM1jWjK7K4sJJ62oBF9APBaKsxiI7H37mvP5KSLJZAQrXmWQ/NQVD/swTfEtAWNDyYr3+zRzD7Zij/ueFOipZAQzSc1lbPLEZ+ihYySN7j0nSSWY9rrNa0WubW1NlMrVdZEAXKc4UtoYhuMov4McQurWDjGEsqozHKNNoI0c1w2OaeP8AwgOKpacPaLrDxjC25Tot2zBqiHq9F0gHvRuZr915BHmViV9JUPFm0sx8YQPPpEBHUeJSYdUiop9rT12X6ssd7ujd6kHcdeN57w2uZPEyWI3ZI1r2ni1zQ4ehUUVXN5W1Jt0ccIO+WUOI+5GDfuupJ5J4D+w0cNNnMnRNtnIte7i42G4XdYC50AQG3REQBERAEREAREQBERAUREQFVREQBERAEREAREQBERAEREAQIiAtKtKIgLwqoiAIiIAiIgCIiAIiIAiIgCIiA//Z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45" name="Picture 25" descr="C:\Users\engin\Desktop\Sunum-foto\page17.gif"/>
          <p:cNvPicPr>
            <a:picLocks noChangeAspect="1" noChangeArrowheads="1"/>
          </p:cNvPicPr>
          <p:nvPr/>
        </p:nvPicPr>
        <p:blipFill>
          <a:blip r:embed="rId4" cstate="print"/>
          <a:srcRect l="38175" t="26828" r="35655" b="44207"/>
          <a:stretch>
            <a:fillRect/>
          </a:stretch>
        </p:blipFill>
        <p:spPr bwMode="auto">
          <a:xfrm>
            <a:off x="1115616" y="3212976"/>
            <a:ext cx="360040" cy="648072"/>
          </a:xfrm>
          <a:prstGeom prst="rect">
            <a:avLst/>
          </a:prstGeom>
          <a:noFill/>
        </p:spPr>
      </p:pic>
      <p:pic>
        <p:nvPicPr>
          <p:cNvPr id="81946" name="Picture 26" descr="C:\Users\engin\Desktop\Sunum-foto\school.jpg"/>
          <p:cNvPicPr>
            <a:picLocks noChangeAspect="1" noChangeArrowheads="1"/>
          </p:cNvPicPr>
          <p:nvPr/>
        </p:nvPicPr>
        <p:blipFill>
          <a:blip r:embed="rId5" cstate="print"/>
          <a:srcRect l="61402" t="38782" r="13186" b="9558"/>
          <a:stretch>
            <a:fillRect/>
          </a:stretch>
        </p:blipFill>
        <p:spPr bwMode="auto">
          <a:xfrm>
            <a:off x="3923928" y="3789040"/>
            <a:ext cx="936104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 </a:t>
            </a:r>
            <a:br>
              <a:rPr lang="tr-TR" dirty="0" smtClean="0"/>
            </a:br>
            <a:r>
              <a:rPr lang="tr-TR" dirty="0" smtClean="0"/>
              <a:t>  Nereden</a:t>
            </a:r>
            <a:r>
              <a:rPr lang="tr-TR" dirty="0" smtClean="0"/>
              <a:t>?                           </a:t>
            </a:r>
            <a:r>
              <a:rPr lang="tr-TR" dirty="0" smtClean="0"/>
              <a:t>Nereye?</a:t>
            </a:r>
            <a:br>
              <a:rPr lang="tr-TR" dirty="0" smtClean="0"/>
            </a:br>
            <a:r>
              <a:rPr lang="tr-TR" dirty="0" smtClean="0"/>
              <a:t>  Evden                               </a:t>
            </a:r>
            <a:r>
              <a:rPr lang="tr-TR" dirty="0" smtClean="0"/>
              <a:t>Okula</a:t>
            </a:r>
            <a:br>
              <a:rPr lang="tr-TR" dirty="0" smtClean="0"/>
            </a:br>
            <a:r>
              <a:rPr lang="tr-TR" dirty="0" smtClean="0"/>
              <a:t>                    </a:t>
            </a:r>
            <a:endParaRPr lang="en-US" dirty="0"/>
          </a:p>
        </p:txBody>
      </p:sp>
      <p:pic>
        <p:nvPicPr>
          <p:cNvPr id="3" name="Picture 3" descr="C:\Users\engin\Desktop\Sunum-foto\gohome.gif"/>
          <p:cNvPicPr>
            <a:picLocks noChangeAspect="1" noChangeArrowheads="1"/>
          </p:cNvPicPr>
          <p:nvPr/>
        </p:nvPicPr>
        <p:blipFill>
          <a:blip r:embed="rId2" cstate="print"/>
          <a:srcRect r="47081"/>
          <a:stretch>
            <a:fillRect/>
          </a:stretch>
        </p:blipFill>
        <p:spPr bwMode="auto">
          <a:xfrm>
            <a:off x="899592" y="2276872"/>
            <a:ext cx="2304256" cy="2160240"/>
          </a:xfrm>
          <a:prstGeom prst="rect">
            <a:avLst/>
          </a:prstGeom>
          <a:noFill/>
        </p:spPr>
      </p:pic>
      <p:sp>
        <p:nvSpPr>
          <p:cNvPr id="4" name="Right Arrow 3"/>
          <p:cNvSpPr/>
          <p:nvPr/>
        </p:nvSpPr>
        <p:spPr>
          <a:xfrm>
            <a:off x="3779912" y="29249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946" name="Picture 2" descr="C:\Users\engin\Desktop\Sunum-foto\school.jpg"/>
          <p:cNvPicPr>
            <a:picLocks noChangeAspect="1" noChangeArrowheads="1"/>
          </p:cNvPicPr>
          <p:nvPr/>
        </p:nvPicPr>
        <p:blipFill>
          <a:blip r:embed="rId3" cstate="print"/>
          <a:srcRect t="28565" r="39078" b="18113"/>
          <a:stretch>
            <a:fillRect/>
          </a:stretch>
        </p:blipFill>
        <p:spPr bwMode="auto">
          <a:xfrm>
            <a:off x="5868144" y="2348880"/>
            <a:ext cx="223224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     Nereden?                           Nereye?</a:t>
            </a:r>
            <a:r>
              <a:rPr lang="tr-TR" dirty="0"/>
              <a:t> </a:t>
            </a:r>
            <a:r>
              <a:rPr lang="tr-TR" dirty="0" smtClean="0"/>
              <a:t>Okuldan                               Eve</a:t>
            </a:r>
            <a:endParaRPr lang="en-US" dirty="0"/>
          </a:p>
        </p:txBody>
      </p:sp>
      <p:pic>
        <p:nvPicPr>
          <p:cNvPr id="3" name="Picture 2" descr="C:\Users\engin\Desktop\Sunum-foto\school.jpg"/>
          <p:cNvPicPr>
            <a:picLocks noChangeAspect="1" noChangeArrowheads="1"/>
          </p:cNvPicPr>
          <p:nvPr/>
        </p:nvPicPr>
        <p:blipFill>
          <a:blip r:embed="rId2" cstate="print"/>
          <a:srcRect t="28565" r="39078" b="18113"/>
          <a:stretch>
            <a:fillRect/>
          </a:stretch>
        </p:blipFill>
        <p:spPr bwMode="auto">
          <a:xfrm>
            <a:off x="1043608" y="2132856"/>
            <a:ext cx="2232248" cy="2016224"/>
          </a:xfrm>
          <a:prstGeom prst="rect">
            <a:avLst/>
          </a:prstGeom>
          <a:noFill/>
        </p:spPr>
      </p:pic>
      <p:pic>
        <p:nvPicPr>
          <p:cNvPr id="5" name="Picture 3" descr="C:\Users\engin\Desktop\Sunum-foto\gohome.gif"/>
          <p:cNvPicPr>
            <a:picLocks noChangeAspect="1" noChangeArrowheads="1"/>
          </p:cNvPicPr>
          <p:nvPr/>
        </p:nvPicPr>
        <p:blipFill>
          <a:blip r:embed="rId3" cstate="print"/>
          <a:srcRect r="47081"/>
          <a:stretch>
            <a:fillRect/>
          </a:stretch>
        </p:blipFill>
        <p:spPr bwMode="auto">
          <a:xfrm>
            <a:off x="6300192" y="2060848"/>
            <a:ext cx="2304256" cy="2160240"/>
          </a:xfrm>
          <a:prstGeom prst="rect">
            <a:avLst/>
          </a:prstGeom>
          <a:noFill/>
        </p:spPr>
      </p:pic>
      <p:sp>
        <p:nvSpPr>
          <p:cNvPr id="6" name="Left Arrow 5"/>
          <p:cNvSpPr/>
          <p:nvPr/>
        </p:nvSpPr>
        <p:spPr>
          <a:xfrm rot="10800000">
            <a:off x="4283968" y="314096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tr-TR" b="1" i="1" dirty="0" smtClean="0"/>
              <a:t>TEŞEKKÜRLER</a:t>
            </a:r>
            <a:br>
              <a:rPr lang="tr-TR" b="1" i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en-US" b="1" dirty="0" err="1" smtClean="0"/>
              <a:t>Feyhan</a:t>
            </a:r>
            <a:r>
              <a:rPr lang="en-US" b="1" dirty="0" smtClean="0"/>
              <a:t> RU</a:t>
            </a:r>
            <a:r>
              <a:rPr lang="tr-TR" b="1" dirty="0" smtClean="0"/>
              <a:t>ŞİD</a:t>
            </a:r>
            <a:br>
              <a:rPr lang="tr-TR" b="1" dirty="0" smtClean="0"/>
            </a:br>
            <a:r>
              <a:rPr lang="tr-TR" b="1" dirty="0" smtClean="0"/>
              <a:t>Üsküp YETKM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-ÖĞRENCİLER </a:t>
            </a:r>
            <a:r>
              <a:rPr lang="tr-TR" dirty="0" smtClean="0">
                <a:solidFill>
                  <a:srgbClr val="FF0000"/>
                </a:solidFill>
              </a:rPr>
              <a:t>NEREDE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-ÖĞRENCİLER OTOBÜS</a:t>
            </a:r>
            <a:r>
              <a:rPr lang="tr-TR" dirty="0" smtClean="0">
                <a:solidFill>
                  <a:srgbClr val="FF0000"/>
                </a:solidFill>
              </a:rPr>
              <a:t>TE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Content Placeholder 3" descr="C:\Users\engin\Desktop\Sunum-foto\imagesCAGYW51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8640960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r-TR" sz="4000" dirty="0" smtClean="0"/>
              <a:t>-NEŞE </a:t>
            </a:r>
            <a:r>
              <a:rPr lang="tr-TR" sz="4000" dirty="0" smtClean="0">
                <a:solidFill>
                  <a:srgbClr val="FF0000"/>
                </a:solidFill>
              </a:rPr>
              <a:t>NEREDE</a:t>
            </a:r>
            <a:r>
              <a:rPr lang="tr-TR" sz="4000" dirty="0" smtClean="0"/>
              <a:t>?                   - BALIK </a:t>
            </a:r>
            <a:r>
              <a:rPr lang="tr-TR" sz="4000" dirty="0" smtClean="0">
                <a:solidFill>
                  <a:srgbClr val="FF0000"/>
                </a:solidFill>
              </a:rPr>
              <a:t>NEREDE</a:t>
            </a:r>
            <a:r>
              <a:rPr lang="tr-TR" sz="4000" dirty="0" smtClean="0"/>
              <a:t>?</a:t>
            </a:r>
            <a:br>
              <a:rPr lang="tr-TR" sz="4000" dirty="0" smtClean="0"/>
            </a:br>
            <a:r>
              <a:rPr lang="tr-TR" sz="4000" dirty="0" smtClean="0"/>
              <a:t>-NEŞE TATİL</a:t>
            </a:r>
            <a:r>
              <a:rPr lang="tr-TR" sz="4000" dirty="0" smtClean="0">
                <a:solidFill>
                  <a:srgbClr val="FF0000"/>
                </a:solidFill>
              </a:rPr>
              <a:t>DE</a:t>
            </a:r>
            <a:r>
              <a:rPr lang="tr-TR" sz="4000" dirty="0" smtClean="0"/>
              <a:t>.                     -BALIK DENİZ</a:t>
            </a:r>
            <a:r>
              <a:rPr lang="tr-TR" sz="4000" dirty="0" smtClean="0">
                <a:solidFill>
                  <a:srgbClr val="FF0000"/>
                </a:solidFill>
              </a:rPr>
              <a:t>DE</a:t>
            </a:r>
            <a:r>
              <a:rPr lang="tr-TR" sz="4000" dirty="0" smtClean="0"/>
              <a:t>.</a:t>
            </a:r>
            <a:endParaRPr lang="en-US" sz="4000" dirty="0"/>
          </a:p>
        </p:txBody>
      </p:sp>
      <p:pic>
        <p:nvPicPr>
          <p:cNvPr id="4" name="Picture 2" descr="C:\Users\engin\Desktop\Sunum-foto\imagesCAQXCV2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71296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-YOLCULAR </a:t>
            </a:r>
            <a:r>
              <a:rPr lang="tr-TR" dirty="0" smtClean="0">
                <a:solidFill>
                  <a:srgbClr val="FF0000"/>
                </a:solidFill>
              </a:rPr>
              <a:t>NEREDE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-YOLCULAR GEMİ</a:t>
            </a:r>
            <a:r>
              <a:rPr lang="tr-TR" dirty="0" smtClean="0">
                <a:solidFill>
                  <a:srgbClr val="FF0000"/>
                </a:solidFill>
              </a:rPr>
              <a:t>DE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4" descr="C:\Users\engin\Desktop\Sunum-foto\imagesCAB6585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0390"/>
          <a:stretch>
            <a:fillRect/>
          </a:stretch>
        </p:blipFill>
        <p:spPr bwMode="auto">
          <a:xfrm>
            <a:off x="251520" y="1556792"/>
            <a:ext cx="871296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-ONLAR </a:t>
            </a:r>
            <a:r>
              <a:rPr lang="tr-TR" dirty="0" smtClean="0">
                <a:solidFill>
                  <a:srgbClr val="FF0000"/>
                </a:solidFill>
              </a:rPr>
              <a:t>NEREDE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-ONLAR PARK</a:t>
            </a:r>
            <a:r>
              <a:rPr lang="tr-TR" dirty="0" smtClean="0">
                <a:solidFill>
                  <a:srgbClr val="FF0000"/>
                </a:solidFill>
              </a:rPr>
              <a:t>TA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C:\Users\engin\Desktop\Sunum-foto\imagesCAKERAJ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0256"/>
          <a:stretch>
            <a:fillRect/>
          </a:stretch>
        </p:blipFill>
        <p:spPr bwMode="auto">
          <a:xfrm>
            <a:off x="251520" y="1628800"/>
            <a:ext cx="871296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238</Words>
  <Application>Microsoft Office PowerPoint</Application>
  <PresentationFormat>On-screen Show (4:3)</PresentationFormat>
  <Paragraphs>53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KALMA DURUMU NEREDE? KİMDE?</vt:lpstr>
      <vt:lpstr>-MURAT NEREDE?   -MURAT BANYODA.</vt:lpstr>
      <vt:lpstr>    -KUŞ NEREDE?    -KUŞ AĞAÇTA. -KUŞ DALDA</vt:lpstr>
      <vt:lpstr>-KİTAP NEREDE?  -KİTAP MASADA.</vt:lpstr>
      <vt:lpstr>-ASLI NEREDE UYUYOR? -ASLI YATAKTA UYUYOR.</vt:lpstr>
      <vt:lpstr>-ÖĞRENCİLER NEREDE? -ÖĞRENCİLER OTOBÜSTE.</vt:lpstr>
      <vt:lpstr>-NEŞE NEREDE?                   - BALIK NEREDE? -NEŞE TATİLDE.                     -BALIK DENİZDE.</vt:lpstr>
      <vt:lpstr>-YOLCULAR NEREDE? -YOLCULAR GEMİDE.</vt:lpstr>
      <vt:lpstr>-ONLAR NEREDE? -ONLAR PARKTA.</vt:lpstr>
      <vt:lpstr>-ÖZGE NEREDE OTURUYOR? -ÖZGE SANDALYEDE OTURUYOR</vt:lpstr>
      <vt:lpstr>-BURAK VE CEM NEREDE KOŞUYOR? -BURAK VE CEM PARKTA KOŞUYOR.</vt:lpstr>
      <vt:lpstr>-YOLCULAR NEREDE? -YOLCULAR UÇAKTA.</vt:lpstr>
      <vt:lpstr>-SOPA KİMDE? -SOPA MERT’TE.</vt:lpstr>
      <vt:lpstr>-KİTAP KİMDE? -KİTAP UMUT’TA.</vt:lpstr>
      <vt:lpstr>-BALON KİMDE? -BALON EFE’DE.</vt:lpstr>
      <vt:lpstr>-LAPTOP KİMDE? -LAPTOP AHMET’TE.</vt:lpstr>
      <vt:lpstr>Kalma durumu ekleri: da-de / ta-te  f ı s t ı k ç ı   ş a h a p=ta/te  </vt:lpstr>
      <vt:lpstr> -ANAHTAR KİMDE?  -ANAHTAR BENDE.  -ANAHTAR BİZDE. -ANAHTAR SENDE.  -ANAHTAR SİZDE. -ANAHTAR ONDA.   -ANAHTAR ONLARDA. </vt:lpstr>
      <vt:lpstr>ÇIKMA DURUMU NEREDEN? KİMDEN?</vt:lpstr>
      <vt:lpstr> -ÖĞRENCİLER NEREDEN ÇIKIYOR? -ÖĞRENCİLER OKULDAN ÇIKIYOR. </vt:lpstr>
      <vt:lpstr> -ÖĞRENCİLER NEREDEN ÇIKIYOR? -ÖĞRENCİLER SINIFTAN ÇIKIYOR. </vt:lpstr>
      <vt:lpstr> -OYA NEREDEN İNİYOR? -OYA TAKSİDEN İNİYOR. </vt:lpstr>
      <vt:lpstr>-KEDİ NEREDEN BAKIYOR? -KEDİ PENCEREDEN BAKIYOR.</vt:lpstr>
      <vt:lpstr>-MEHMET NEREDEN SIÇRIYOR? -MEHMET SANDALYEDEN SIÇRIYOR.</vt:lpstr>
      <vt:lpstr>-CAN VE ECE NEREDEN KAYIYOR? -CAN VE ECE DAĞIN YAMACINDAN KAYIYOR.</vt:lpstr>
      <vt:lpstr>-EGE NEREDEN ÇIKIYOR? -EGE SINIFTAN ÇIKIYOR.</vt:lpstr>
      <vt:lpstr>-HIRSIZ KİMDEN KAÇIYOR? -HIRSIZ POLİSTEN KAÇIYOR.</vt:lpstr>
      <vt:lpstr>-AHU KİMDEN HOŞLANIYOR? -AHU TOLGA’DAN HOŞLANIYOR. -TOLGA DA AHU’DAN HOŞLANIYOR.</vt:lpstr>
      <vt:lpstr>-KAAN KİMDEN NEFRET EDİYOR? -KAAN ALİ’DEN NEFRET EDİYOR</vt:lpstr>
      <vt:lpstr>Çıkma durumu ekleri: dan-den / tan-ten  f ı s t ı k ç ı   ş a h a p=tan/ten  </vt:lpstr>
      <vt:lpstr>                 KİMDEN KORKUYOR?  -BENDEN KORKUYOR.  -BİZDEN KORKUYOR. -SENDEN KORKUYOR.  -SİZDEN KORKUYOR. -ONDAN KORKUYOR.-ONLARDAN KORKUYOR. </vt:lpstr>
      <vt:lpstr>YÖNELME DURUMU NEREYE? KİME?</vt:lpstr>
      <vt:lpstr>-ÇOCUKLAR NEREYE BİNİYOR? -ÇOCUKLAR OTOBÜSE BİNİYOR.</vt:lpstr>
      <vt:lpstr>-SELÇUK BEY NEREYE DÖNÜYOR? -SELÇUK BEY EVE DÖNÜYOR.</vt:lpstr>
      <vt:lpstr>-ONLAR NEREYE GİDİYOR? -ONLAR PARKA GİDİYOR.</vt:lpstr>
      <vt:lpstr>-BERK NEREYE GİRİYOR? -BERK YATAĞA GİRİYOR.</vt:lpstr>
      <vt:lpstr>-HASAN AMCA NEREYE OTURUYOR? -HASAN AMCA KOLTUĞA OTURUYOR.</vt:lpstr>
      <vt:lpstr>-ERSİN BEY NEREYE GİRİYOR? -ERSİN BEY OFİSE GİRİYOR.</vt:lpstr>
      <vt:lpstr>-BARIŞ NEREYE TIRMANIYOR? -BARIŞ DAĞA TIRMANIYOR.</vt:lpstr>
      <vt:lpstr>-SELÇUK NEREYE GİDİYOR? -SELÇUK OKULA GİDİYOR.</vt:lpstr>
      <vt:lpstr>-ONLAR NEREYE BAKIYOR? -ONLAR GÖKYÜZÜNE BAKIYOR.</vt:lpstr>
      <vt:lpstr>-AHMET KİME YARDIM EDİYOR? -AHMET FİLİZ’E YARDIM EDİYOR.</vt:lpstr>
      <vt:lpstr>-DEDE KİME HEDİYE VERİYOR? -DEDE CENK’E HEDİYE VERİYOR.</vt:lpstr>
      <vt:lpstr>-ANNE KİME İYİ GECELER DİYOR? -ANNE BERNA’YA İYİ GECELER DİYOR.</vt:lpstr>
      <vt:lpstr>-BABA KİME PARA VERİYOR? -BABA KEDİYE PARA VERİYOR.</vt:lpstr>
      <vt:lpstr>-BARIŞ KİME HEDİYE VERİYOR? -BARIŞ AYLA’YA HEDİYE VERİYOR.</vt:lpstr>
      <vt:lpstr>Yönelme durumu ekleri: a/e  a,ı,o,u= a e,i,ö,ü= e</vt:lpstr>
      <vt:lpstr>                  KİME BAKIYOR?  -BANA BAKIYOR.    -BİZE BAKIYOR. -SANA BAKIYOR.     -SİZE BAKIYOR. -ONA BAKIYOR. -ONLARA BAKIYOR. </vt:lpstr>
      <vt:lpstr>  ALİ                  Sandalyeye    Sandalyeden   Sandalyede                              oturuyor         kalkıyor            oturuyor</vt:lpstr>
      <vt:lpstr>Nerede?           Nereden?          Nereye?  Evde                   Evden                  Eve</vt:lpstr>
      <vt:lpstr>    Nereden?                           Nereye?   Evden                               Okula                     </vt:lpstr>
      <vt:lpstr>     Nereden?                           Nereye? Okuldan                               Eve</vt:lpstr>
      <vt:lpstr>TEŞEKKÜRLER  Feyhan RUŞİD Üsküp YETKM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BULUNMA DURUMU NEREDE? KİMDE?</dc:title>
  <dc:creator>engin</dc:creator>
  <cp:lastModifiedBy>engin</cp:lastModifiedBy>
  <cp:revision>46</cp:revision>
  <dcterms:created xsi:type="dcterms:W3CDTF">2012-09-04T14:07:37Z</dcterms:created>
  <dcterms:modified xsi:type="dcterms:W3CDTF">2013-03-07T23:17:16Z</dcterms:modified>
</cp:coreProperties>
</file>