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8" r:id="rId5"/>
    <p:sldId id="259" r:id="rId6"/>
    <p:sldId id="269" r:id="rId7"/>
    <p:sldId id="262" r:id="rId8"/>
    <p:sldId id="264" r:id="rId9"/>
    <p:sldId id="265" r:id="rId10"/>
    <p:sldId id="266" r:id="rId11"/>
    <p:sldId id="263" r:id="rId12"/>
    <p:sldId id="267" r:id="rId13"/>
    <p:sldId id="270" r:id="rId14"/>
    <p:sldId id="271" r:id="rId15"/>
    <p:sldId id="274" r:id="rId16"/>
    <p:sldId id="275" r:id="rId1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170D9AB-6F66-4B28-8906-080762647325}" type="datetimeFigureOut">
              <a:rPr lang="tr-TR" smtClean="0"/>
              <a:t>4.11.2013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54D9188-A457-4EFF-9EAE-47A1BDAA1AF6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İçerik Yer Tutucusu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271" y="1124744"/>
            <a:ext cx="5841465" cy="3672408"/>
          </a:xfrm>
        </p:spPr>
      </p:pic>
      <p:sp>
        <p:nvSpPr>
          <p:cNvPr id="8" name="Başlık 7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50106"/>
          </a:xfrm>
        </p:spPr>
        <p:txBody>
          <a:bodyPr/>
          <a:lstStyle/>
          <a:p>
            <a:r>
              <a:rPr lang="tr-TR" dirty="0" smtClean="0"/>
              <a:t>BU RESİMDE KAÇ VAZ0 VAR?</a:t>
            </a:r>
            <a:endParaRPr lang="tr-TR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395536" y="5085184"/>
            <a:ext cx="8316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/>
              <a:t>    BU RESİMDE BİR VAZO VAR.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3320552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15746"/>
            <a:ext cx="7488832" cy="322136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0" y="4876800"/>
            <a:ext cx="9144000" cy="856456"/>
          </a:xfrm>
        </p:spPr>
        <p:txBody>
          <a:bodyPr/>
          <a:lstStyle/>
          <a:p>
            <a:r>
              <a:rPr lang="tr-TR" sz="2000" dirty="0" smtClean="0"/>
              <a:t>    HAYIR, BU RESİMDE İKİ CETVEL YOK. BU RESİMDE BİR CETVEL VAR.</a:t>
            </a:r>
            <a:endParaRPr lang="tr-TR" sz="2000" dirty="0"/>
          </a:p>
        </p:txBody>
      </p:sp>
      <p:sp>
        <p:nvSpPr>
          <p:cNvPr id="4" name="Metin kutusu 3"/>
          <p:cNvSpPr txBox="1"/>
          <p:nvPr/>
        </p:nvSpPr>
        <p:spPr>
          <a:xfrm>
            <a:off x="179512" y="476672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/>
              <a:t> BU RESİMDE İKİ CETVEL Mİ VAR?  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3844725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7056784" cy="338437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0" y="4876800"/>
            <a:ext cx="9144000" cy="914400"/>
          </a:xfrm>
        </p:spPr>
        <p:txBody>
          <a:bodyPr/>
          <a:lstStyle/>
          <a:p>
            <a:r>
              <a:rPr lang="tr-TR" sz="2400" dirty="0" smtClean="0"/>
              <a:t>   </a:t>
            </a:r>
            <a:r>
              <a:rPr lang="tr-TR" sz="2000" dirty="0" smtClean="0"/>
              <a:t>HAYIR, BU RESİMDE ÜÇ KİTAP YOK. BU RESİMDE ALTI  KİTAP VAR. </a:t>
            </a:r>
            <a:endParaRPr lang="tr-TR" sz="20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/>
              <a:t>      BU RESİMDE ÜÇ KİTAP MI VAR ?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4056932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6768751" cy="2578199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179512" y="4876800"/>
            <a:ext cx="8964488" cy="914400"/>
          </a:xfrm>
        </p:spPr>
        <p:txBody>
          <a:bodyPr/>
          <a:lstStyle/>
          <a:p>
            <a:r>
              <a:rPr lang="tr-TR" dirty="0" smtClean="0"/>
              <a:t>   RESİMDE ALTI KİTAP VAR. 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395536" y="476672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/>
              <a:t>   RESİMDE KAÇ KİTAP VAR?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3790626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169868" cy="302433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0" y="4876800"/>
            <a:ext cx="9144000" cy="914400"/>
          </a:xfrm>
        </p:spPr>
        <p:txBody>
          <a:bodyPr/>
          <a:lstStyle/>
          <a:p>
            <a:r>
              <a:rPr lang="tr-TR" dirty="0" smtClean="0"/>
              <a:t>  ?????????????????????????????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0" y="40466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/>
              <a:t>   RESİMDE KAÇ ÇÖP KUTUSU VAR?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40540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235899" cy="3273325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??????????????????????????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0" y="54868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/>
              <a:t>    RESİMDE KAÇ SANDALYE VAR?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696395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235899" cy="3273325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??????????????????????????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0" y="54868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/>
              <a:t>      RESİMDE İKİ MASA MI VAR?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2424081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664"/>
            <a:ext cx="8136903" cy="4650849"/>
          </a:xfrm>
        </p:spPr>
      </p:pic>
      <p:sp>
        <p:nvSpPr>
          <p:cNvPr id="5" name="Başlık 4"/>
          <p:cNvSpPr>
            <a:spLocks noGrp="1"/>
          </p:cNvSpPr>
          <p:nvPr>
            <p:ph type="title"/>
          </p:nvPr>
        </p:nvSpPr>
        <p:spPr>
          <a:xfrm>
            <a:off x="777240" y="5229200"/>
            <a:ext cx="7611184" cy="1080120"/>
          </a:xfrm>
        </p:spPr>
        <p:txBody>
          <a:bodyPr/>
          <a:lstStyle/>
          <a:p>
            <a:r>
              <a:rPr lang="tr-TR" dirty="0" smtClean="0"/>
              <a:t>          İyelik Ekleri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08532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1052736"/>
            <a:ext cx="5832648" cy="3600400"/>
          </a:xfrm>
        </p:spPr>
      </p:pic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-324544" y="188640"/>
            <a:ext cx="9577064" cy="914400"/>
          </a:xfrm>
        </p:spPr>
        <p:txBody>
          <a:bodyPr/>
          <a:lstStyle/>
          <a:p>
            <a:r>
              <a:rPr lang="tr-TR" dirty="0" smtClean="0"/>
              <a:t>  BU RESİMDE KAÇ VAZO VAR?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539552" y="515719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/>
              <a:t>  BU RESİMDE DE BİR VAZO VAR.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2452149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96752"/>
            <a:ext cx="7200799" cy="3695055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0" y="4876800"/>
            <a:ext cx="9134012" cy="914400"/>
          </a:xfrm>
        </p:spPr>
        <p:txBody>
          <a:bodyPr/>
          <a:lstStyle/>
          <a:p>
            <a:r>
              <a:rPr lang="tr-TR" dirty="0" smtClean="0"/>
              <a:t>   BU RESİMDE ÜÇ KEDİ VAR.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-9988" y="11663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/>
              <a:t>   BU RESİMDE KAÇ KEDİ VAR?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2253173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02097"/>
            <a:ext cx="7344816" cy="3767063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0" y="4869160"/>
            <a:ext cx="9540552" cy="914400"/>
          </a:xfrm>
        </p:spPr>
        <p:txBody>
          <a:bodyPr/>
          <a:lstStyle/>
          <a:p>
            <a:r>
              <a:rPr lang="tr-TR" dirty="0" smtClean="0"/>
              <a:t>BU RESİMDE DE ÜÇ KEDİ VAR.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0" y="33265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/>
              <a:t>   BU RESİMDE KAÇ KEDİ VAR?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2748361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1358900"/>
            <a:ext cx="5184577" cy="32004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539552" y="4653136"/>
            <a:ext cx="8928992" cy="1656184"/>
          </a:xfrm>
        </p:spPr>
        <p:txBody>
          <a:bodyPr/>
          <a:lstStyle/>
          <a:p>
            <a:r>
              <a:rPr lang="tr-TR" dirty="0" smtClean="0"/>
              <a:t>  </a:t>
            </a:r>
            <a:r>
              <a:rPr lang="tr-TR" sz="3600" dirty="0"/>
              <a:t>HAYIR, BU RESİMDE KEDİ </a:t>
            </a:r>
            <a:r>
              <a:rPr lang="tr-TR" sz="3600" dirty="0" smtClean="0"/>
              <a:t>YOK. BU RESİMDE KÖPEK VAR.</a:t>
            </a:r>
            <a:endParaRPr lang="tr-TR" sz="36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0" y="589330"/>
            <a:ext cx="9036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/>
              <a:t>     BU RESİMDE KEDİ VAR MI?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269488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30090"/>
            <a:ext cx="7128792" cy="326300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107504" y="4876800"/>
            <a:ext cx="9036496" cy="914400"/>
          </a:xfrm>
        </p:spPr>
        <p:txBody>
          <a:bodyPr/>
          <a:lstStyle/>
          <a:p>
            <a:r>
              <a:rPr lang="tr-TR" dirty="0" smtClean="0"/>
              <a:t>  RESİMDE YEDİ KÖPEK VAR.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251520" y="260648"/>
            <a:ext cx="871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/>
              <a:t>    RESİMDE KAÇ KÖPEK VAR?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2504235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0" y="4876800"/>
            <a:ext cx="9144000" cy="914400"/>
          </a:xfrm>
        </p:spPr>
        <p:txBody>
          <a:bodyPr/>
          <a:lstStyle/>
          <a:p>
            <a:r>
              <a:rPr lang="tr-TR" dirty="0" smtClean="0"/>
              <a:t>  BU RESİMDE BİR ELMA VAR.</a:t>
            </a:r>
            <a:endParaRPr lang="tr-TR" dirty="0"/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04" y="1628800"/>
            <a:ext cx="4032448" cy="2423492"/>
          </a:xfrm>
        </p:spPr>
      </p:pic>
      <p:sp>
        <p:nvSpPr>
          <p:cNvPr id="4" name="Metin kutusu 3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/>
              <a:t>   BU RESİMDE KAÇ ELMA VAR?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195676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0" y="4869160"/>
            <a:ext cx="9036496" cy="864096"/>
          </a:xfrm>
        </p:spPr>
        <p:txBody>
          <a:bodyPr/>
          <a:lstStyle/>
          <a:p>
            <a:r>
              <a:rPr lang="tr-TR" sz="4400" dirty="0" smtClean="0"/>
              <a:t>  BU RESİMDE DE BİR ELMA VAR.</a:t>
            </a:r>
            <a:endParaRPr lang="tr-TR" sz="4400" dirty="0"/>
          </a:p>
        </p:txBody>
      </p:sp>
      <p:sp>
        <p:nvSpPr>
          <p:cNvPr id="4" name="Metin kutusu 3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/>
              <a:t>   BU RESİMDE KAÇ ELMA VAR?</a:t>
            </a:r>
            <a:endParaRPr lang="tr-TR" sz="4400" dirty="0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34145"/>
            <a:ext cx="4776512" cy="3190998"/>
          </a:xfrm>
        </p:spPr>
      </p:pic>
    </p:spTree>
    <p:extLst>
      <p:ext uri="{BB962C8B-B14F-4D97-AF65-F5344CB8AC3E}">
        <p14:creationId xmlns:p14="http://schemas.microsoft.com/office/powerpoint/2010/main" val="3625368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62088"/>
            <a:ext cx="5832647" cy="3032125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107504" y="4876800"/>
            <a:ext cx="9036496" cy="914400"/>
          </a:xfrm>
        </p:spPr>
        <p:txBody>
          <a:bodyPr/>
          <a:lstStyle/>
          <a:p>
            <a:r>
              <a:rPr lang="tr-TR" dirty="0" smtClean="0"/>
              <a:t>  BU RESİMDE ÜÇ ELMA VAR.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467544" y="692696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/>
              <a:t>BU RESİMDE KAÇ ELMA VAR?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4247208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oğal">
  <a:themeElements>
    <a:clrScheme name="Doğ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Doğ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oğ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162</TotalTime>
  <Words>215</Words>
  <Application>Microsoft Office PowerPoint</Application>
  <PresentationFormat>Ekran Gösterisi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17" baseType="lpstr">
      <vt:lpstr>Doğal</vt:lpstr>
      <vt:lpstr>BU RESİMDE KAÇ VAZ0 VAR?</vt:lpstr>
      <vt:lpstr>  BU RESİMDE KAÇ VAZO VAR?</vt:lpstr>
      <vt:lpstr>   BU RESİMDE ÜÇ KEDİ VAR.</vt:lpstr>
      <vt:lpstr>BU RESİMDE DE ÜÇ KEDİ VAR.</vt:lpstr>
      <vt:lpstr>  HAYIR, BU RESİMDE KEDİ YOK. BU RESİMDE KÖPEK VAR.</vt:lpstr>
      <vt:lpstr>  RESİMDE YEDİ KÖPEK VAR.</vt:lpstr>
      <vt:lpstr>  BU RESİMDE BİR ELMA VAR.</vt:lpstr>
      <vt:lpstr>  BU RESİMDE DE BİR ELMA VAR.</vt:lpstr>
      <vt:lpstr>  BU RESİMDE ÜÇ ELMA VAR.</vt:lpstr>
      <vt:lpstr>    HAYIR, BU RESİMDE İKİ CETVEL YOK. BU RESİMDE BİR CETVEL VAR.</vt:lpstr>
      <vt:lpstr>   HAYIR, BU RESİMDE ÜÇ KİTAP YOK. BU RESİMDE ALTI  KİTAP VAR. </vt:lpstr>
      <vt:lpstr>   RESİMDE ALTI KİTAP VAR. </vt:lpstr>
      <vt:lpstr>  ?????????????????????????????</vt:lpstr>
      <vt:lpstr>??????????????????????????</vt:lpstr>
      <vt:lpstr>??????????????????????????</vt:lpstr>
      <vt:lpstr>          İyelik Ekleri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RESİM</dc:title>
  <dc:creator>userrrr</dc:creator>
  <cp:lastModifiedBy>userrrr</cp:lastModifiedBy>
  <cp:revision>18</cp:revision>
  <dcterms:created xsi:type="dcterms:W3CDTF">2013-11-02T20:14:49Z</dcterms:created>
  <dcterms:modified xsi:type="dcterms:W3CDTF">2013-11-04T10:33:52Z</dcterms:modified>
</cp:coreProperties>
</file>