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5" r:id="rId27"/>
    <p:sldId id="286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26073D-BC0D-4F99-9027-ED737C954335}" type="datetimeFigureOut">
              <a:rPr lang="tr-TR" smtClean="0"/>
              <a:t>02.06.2014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4B7EB2-E88C-41C3-B755-AF854D7F9CB9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115616" y="1340768"/>
            <a:ext cx="7851648" cy="1828800"/>
          </a:xfrm>
        </p:spPr>
        <p:txBody>
          <a:bodyPr/>
          <a:lstStyle/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BİLMECELER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(Selin Çalık)</a:t>
            </a:r>
            <a:endParaRPr lang="tr-TR" dirty="0"/>
          </a:p>
        </p:txBody>
      </p:sp>
      <p:pic>
        <p:nvPicPr>
          <p:cNvPr id="1026" name="Picture 2" descr="C:\Users\ELİF SELİN ÇALIK\Desktop\bilmece-bildirmece-cocu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8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27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sz="4400" dirty="0" smtClean="0"/>
              <a:t>Gökte </a:t>
            </a:r>
            <a:r>
              <a:rPr lang="tr-TR" sz="4400" dirty="0"/>
              <a:t>gördüm bir köprü, </a:t>
            </a:r>
            <a:r>
              <a:rPr lang="tr-TR" sz="4400" dirty="0" smtClean="0"/>
              <a:t>rengi </a:t>
            </a:r>
            <a:r>
              <a:rPr lang="tr-TR" sz="4400" dirty="0"/>
              <a:t>var yedi </a:t>
            </a:r>
            <a:r>
              <a:rPr lang="tr-TR" sz="4400" dirty="0" smtClean="0"/>
              <a:t>türlü.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27201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Gökkuşağı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ELİF SELİN ÇALIK\Desktop\gokkusagi_resimleri1-42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0"/>
            <a:ext cx="5436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3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</a:t>
            </a: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sz="4400" dirty="0"/>
              <a:t> </a:t>
            </a:r>
            <a:r>
              <a:rPr lang="tr-TR" sz="4400" dirty="0" smtClean="0"/>
              <a:t>Dört </a:t>
            </a:r>
            <a:r>
              <a:rPr lang="tr-TR" sz="4400" dirty="0"/>
              <a:t>kardeş </a:t>
            </a:r>
            <a:r>
              <a:rPr lang="tr-TR" sz="4400" dirty="0" smtClean="0"/>
              <a:t>birbirini kovalar.</a:t>
            </a:r>
          </a:p>
        </p:txBody>
      </p:sp>
    </p:spTree>
    <p:extLst>
      <p:ext uri="{BB962C8B-B14F-4D97-AF65-F5344CB8AC3E}">
        <p14:creationId xmlns:p14="http://schemas.microsoft.com/office/powerpoint/2010/main" val="400962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Araba </a:t>
            </a:r>
            <a:r>
              <a:rPr lang="tr-T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ekeri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ELİF SELİN ÇALIK\Desktop\20100531_730748_1275309006_19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4" y="0"/>
            <a:ext cx="530542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42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Küçük </a:t>
            </a:r>
            <a:r>
              <a:rPr lang="tr-T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kare kutu, içi insan </a:t>
            </a: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dolu. 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032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</a:t>
            </a:r>
          </a:p>
          <a:p>
            <a:pPr marL="0" indent="0">
              <a:buNone/>
            </a:pPr>
            <a:endParaRPr lang="tr-TR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Televizyon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ELİF SELİN ÇALIK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0"/>
            <a:ext cx="51491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10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4400" dirty="0" smtClean="0"/>
              <a:t> Bize </a:t>
            </a:r>
            <a:r>
              <a:rPr lang="tr-TR" sz="4400" dirty="0"/>
              <a:t>aittir ama başkaları kullanır. </a:t>
            </a:r>
          </a:p>
        </p:txBody>
      </p:sp>
    </p:spTree>
    <p:extLst>
      <p:ext uri="{BB962C8B-B14F-4D97-AF65-F5344CB8AC3E}">
        <p14:creationId xmlns:p14="http://schemas.microsoft.com/office/powerpoint/2010/main" val="296835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Adımız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ELİF SELİN ÇALIK\Desktop\leech_out.ph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0"/>
            <a:ext cx="61561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12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n-NO" sz="4400" dirty="0" smtClean="0"/>
              <a:t>Sıra sıra odalar,</a:t>
            </a:r>
            <a:br>
              <a:rPr lang="nn-NO" sz="4400" dirty="0" smtClean="0"/>
            </a:br>
            <a:r>
              <a:rPr lang="nn-NO" sz="4400" dirty="0" smtClean="0"/>
              <a:t>Birbirini kovalar.</a:t>
            </a:r>
            <a:br>
              <a:rPr lang="nn-NO" sz="4400" dirty="0" smtClean="0"/>
            </a:b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20539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tr-TR" sz="6000" dirty="0" smtClean="0"/>
          </a:p>
          <a:p>
            <a:pPr marL="0" indent="0">
              <a:buNone/>
            </a:pPr>
            <a:r>
              <a:rPr lang="tr-T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nn-NO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</a:t>
            </a:r>
            <a:r>
              <a:rPr lang="tr-T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</p:txBody>
      </p:sp>
      <p:pic>
        <p:nvPicPr>
          <p:cNvPr id="9218" name="Picture 2" descr="C:\Users\ELİF SELİN ÇALIK\Desktop\tren_418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0"/>
            <a:ext cx="687625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15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     </a:t>
            </a:r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Yeşil </a:t>
            </a:r>
            <a:r>
              <a:rPr lang="tr-T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mantolu, kırmızı entarili, siyah düğmeli. </a:t>
            </a:r>
          </a:p>
        </p:txBody>
      </p:sp>
    </p:spTree>
    <p:extLst>
      <p:ext uri="{BB962C8B-B14F-4D97-AF65-F5344CB8AC3E}">
        <p14:creationId xmlns:p14="http://schemas.microsoft.com/office/powerpoint/2010/main" val="414352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041088"/>
              </p:ext>
            </p:extLst>
          </p:nvPr>
        </p:nvGraphicFramePr>
        <p:xfrm>
          <a:off x="539552" y="2924944"/>
          <a:ext cx="8081986" cy="1432560"/>
        </p:xfrm>
        <a:graphic>
          <a:graphicData uri="http://schemas.openxmlformats.org/drawingml/2006/table">
            <a:tbl>
              <a:tblPr/>
              <a:tblGrid>
                <a:gridCol w="208280"/>
                <a:gridCol w="7873706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400" dirty="0"/>
                        <a:t>Bahçede kırda </a:t>
                      </a:r>
                      <a:r>
                        <a:rPr lang="tr-TR" sz="4400" dirty="0" smtClean="0"/>
                        <a:t>dolaşır ,  evini </a:t>
                      </a:r>
                      <a:r>
                        <a:rPr lang="tr-TR" sz="4400" dirty="0"/>
                        <a:t>sırtında taşır.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63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</a:t>
            </a:r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KAPLUMBAĞA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Users\ELİF SELİN ÇALIK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04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      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</a:t>
            </a: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Dalda durur , elde durmaz.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95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KUŞ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/>
          </a:p>
        </p:txBody>
      </p:sp>
      <p:pic>
        <p:nvPicPr>
          <p:cNvPr id="11266" name="Picture 2" descr="C:\Users\ELİF SELİN ÇALIK\Desktop\Opusen-Ask-Kus-Resimler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28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Çarşıdan aldım bir tane eve geldim bin tane.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788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NAR</a:t>
            </a:r>
            <a:endParaRPr lang="tr-TR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2" descr="C:\Users\ELİF SELİN ÇALIK\Desktop\nar___punica_granatum_by_uzmaev-d3ay1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703" y="0"/>
            <a:ext cx="609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7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tr-TR" sz="4400" dirty="0" smtClean="0"/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Uzun yoldan kuş gelir </a:t>
            </a:r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söylese hoş gelir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MEKTUP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ELİF SELİN ÇALIK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012" y="708690"/>
            <a:ext cx="5362071" cy="616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0"/>
            <a:ext cx="2818656" cy="4525963"/>
          </a:xfrm>
        </p:spPr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sz="4800" dirty="0" smtClean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r>
              <a:rPr lang="tr-TR" sz="4800" dirty="0" smtClean="0">
                <a:latin typeface="Aharoni" pitchFamily="2" charset="-79"/>
                <a:cs typeface="Aharoni" pitchFamily="2" charset="-79"/>
              </a:rPr>
              <a:t>KARPUZ </a:t>
            </a:r>
            <a:endParaRPr lang="tr-TR" sz="4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2" descr="C:\Users\ELİF SELİN ÇALIK\Desktop\karpu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0"/>
            <a:ext cx="53640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 smtClean="0"/>
              <a:t>       </a:t>
            </a:r>
          </a:p>
          <a:p>
            <a:pPr marL="0" indent="0">
              <a:buNone/>
            </a:pP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Beyaz </a:t>
            </a:r>
            <a:r>
              <a:rPr lang="tr-T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duvar içinde, </a:t>
            </a: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sarı </a:t>
            </a:r>
            <a:r>
              <a:rPr lang="tr-T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kanarya </a:t>
            </a: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var.</a:t>
            </a:r>
            <a:endParaRPr lang="tr-T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291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tr-TR" sz="4400" dirty="0" smtClean="0"/>
          </a:p>
          <a:p>
            <a:pPr marL="0" indent="0">
              <a:buNone/>
            </a:pPr>
            <a:r>
              <a:rPr lang="tr-TR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YUMURTA</a:t>
            </a:r>
            <a:endParaRPr lang="tr-TR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C:\Users\ELİF SELİN ÇALIK\Desktop\komikyumur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0"/>
            <a:ext cx="493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</a:t>
            </a:r>
          </a:p>
          <a:p>
            <a:pPr marL="0" indent="0">
              <a:buNone/>
            </a:pPr>
            <a:r>
              <a:rPr lang="tr-T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Küçük </a:t>
            </a:r>
            <a:r>
              <a:rPr lang="tr-T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mezar, dünyayı gezer.</a:t>
            </a:r>
          </a:p>
        </p:txBody>
      </p:sp>
    </p:spTree>
    <p:extLst>
      <p:ext uri="{BB962C8B-B14F-4D97-AF65-F5344CB8AC3E}">
        <p14:creationId xmlns:p14="http://schemas.microsoft.com/office/powerpoint/2010/main" val="308312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</a:t>
            </a:r>
            <a:r>
              <a:rPr lang="tr-TR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AYAKKABI</a:t>
            </a:r>
            <a:endParaRPr lang="tr-TR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ELİF SELİN ÇALIK\Desktop\forumdasnetayakkabier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590" y="0"/>
            <a:ext cx="5486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15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sz="4400" dirty="0"/>
          </a:p>
          <a:p>
            <a:pPr marL="0" indent="0">
              <a:buNone/>
            </a:pPr>
            <a:r>
              <a:rPr lang="tr-TR" sz="4400" dirty="0" smtClean="0"/>
              <a:t> Başımda </a:t>
            </a:r>
            <a:r>
              <a:rPr lang="tr-TR" sz="4400" dirty="0"/>
              <a:t>saç yok, içimde tat çok.</a:t>
            </a:r>
          </a:p>
        </p:txBody>
      </p:sp>
    </p:spTree>
    <p:extLst>
      <p:ext uri="{BB962C8B-B14F-4D97-AF65-F5344CB8AC3E}">
        <p14:creationId xmlns:p14="http://schemas.microsoft.com/office/powerpoint/2010/main" val="21299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tr-TR" sz="6000" dirty="0" smtClean="0"/>
          </a:p>
          <a:p>
            <a:pPr marL="0" indent="0">
              <a:buNone/>
            </a:pPr>
            <a:endParaRPr lang="tr-TR" sz="6000" dirty="0" smtClean="0"/>
          </a:p>
          <a:p>
            <a:pPr marL="0" indent="0">
              <a:buNone/>
            </a:pPr>
            <a:r>
              <a:rPr lang="tr-TR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KABAK</a:t>
            </a:r>
            <a:endParaRPr lang="tr-TR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C:\Users\ELİF SELİN ÇALIK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42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135</Words>
  <Application>Microsoft Office PowerPoint</Application>
  <PresentationFormat>Ekran Gösterisi (4:3)</PresentationFormat>
  <Paragraphs>69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28" baseType="lpstr">
      <vt:lpstr>Akış</vt:lpstr>
      <vt:lpstr>  BİLMECELER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KUŞ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ELİF SELİN ÇALIK</dc:creator>
  <cp:lastModifiedBy>Selin</cp:lastModifiedBy>
  <cp:revision>17</cp:revision>
  <dcterms:created xsi:type="dcterms:W3CDTF">2013-01-28T16:26:26Z</dcterms:created>
  <dcterms:modified xsi:type="dcterms:W3CDTF">2014-06-02T07:46:42Z</dcterms:modified>
  <cp:contentStatus/>
</cp:coreProperties>
</file>