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notesMasterIdLst>
    <p:notesMasterId r:id="rId10"/>
  </p:notesMasterIdLst>
  <p:sldIdLst>
    <p:sldId id="309" r:id="rId2"/>
    <p:sldId id="299" r:id="rId3"/>
    <p:sldId id="302" r:id="rId4"/>
    <p:sldId id="301" r:id="rId5"/>
    <p:sldId id="303" r:id="rId6"/>
    <p:sldId id="304" r:id="rId7"/>
    <p:sldId id="306" r:id="rId8"/>
    <p:sldId id="307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 autoAdjust="0"/>
    <p:restoredTop sz="94576" autoAdjust="0"/>
  </p:normalViewPr>
  <p:slideViewPr>
    <p:cSldViewPr>
      <p:cViewPr>
        <p:scale>
          <a:sx n="77" d="100"/>
          <a:sy n="77" d="100"/>
        </p:scale>
        <p:origin x="-1164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B14696-7859-4271-A83F-FFF649BCBA49}" type="datetimeFigureOut">
              <a:rPr lang="tr-TR" smtClean="0"/>
              <a:pPr/>
              <a:t>11.12.2015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4D2A6D-B4CF-4527-8EF1-93FE01D9975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9871678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Dikdörtgen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12 Yuvarlatılmış Dikdörtgen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11.12.2015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Dikdörtgen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9 Yuvarlatılmış Dikdörtgen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tr-TR"/>
          </a:p>
        </p:txBody>
      </p:sp>
      <p:sp>
        <p:nvSpPr>
          <p:cNvPr id="7" name="6 Dikdörtgen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11.12.2015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11.12.2015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11.12.2015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8 Yuvarlatılmış Dikdörtgen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Dikdörtgen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ikdörtgen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dörtgen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7 Yuvarlatılmış Dikdörtgen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11.12.2015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ransition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512" y="274638"/>
            <a:ext cx="8507288" cy="2154230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>
                <a:solidFill>
                  <a:srgbClr val="7030A0"/>
                </a:solidFill>
              </a:rPr>
              <a:t>BENZERLİK, BENZETME  </a:t>
            </a:r>
            <a:r>
              <a:rPr lang="tr-TR" b="1" dirty="0" smtClean="0">
                <a:solidFill>
                  <a:srgbClr val="FF0000"/>
                </a:solidFill>
              </a:rPr>
              <a:t>/ </a:t>
            </a:r>
            <a:r>
              <a:rPr lang="tr-TR" b="1" dirty="0" err="1" smtClean="0">
                <a:solidFill>
                  <a:srgbClr val="FF0000"/>
                </a:solidFill>
              </a:rPr>
              <a:t>similarity</a:t>
            </a:r>
            <a:r>
              <a:rPr lang="tr-TR" b="1" dirty="0" smtClean="0">
                <a:solidFill>
                  <a:srgbClr val="FF0000"/>
                </a:solidFill>
              </a:rPr>
              <a:t/>
            </a:r>
            <a:br>
              <a:rPr lang="tr-TR" b="1" dirty="0" smtClean="0">
                <a:solidFill>
                  <a:srgbClr val="FF0000"/>
                </a:solidFill>
              </a:rPr>
            </a:br>
            <a:r>
              <a:rPr lang="tr-TR" b="1" dirty="0" smtClean="0">
                <a:solidFill>
                  <a:srgbClr val="00B0F0"/>
                </a:solidFill>
              </a:rPr>
              <a:t>gibi </a:t>
            </a:r>
            <a:r>
              <a:rPr lang="tr-TR" b="1" dirty="0" smtClean="0">
                <a:solidFill>
                  <a:srgbClr val="00B050"/>
                </a:solidFill>
              </a:rPr>
              <a:t>(</a:t>
            </a:r>
            <a:r>
              <a:rPr lang="tr-TR" b="1" dirty="0" err="1" smtClean="0">
                <a:solidFill>
                  <a:srgbClr val="00B050"/>
                </a:solidFill>
              </a:rPr>
              <a:t>like</a:t>
            </a:r>
            <a:r>
              <a:rPr lang="tr-TR" b="1" dirty="0" smtClean="0">
                <a:solidFill>
                  <a:srgbClr val="00B050"/>
                </a:solidFill>
              </a:rPr>
              <a:t>) </a:t>
            </a:r>
            <a:r>
              <a:rPr lang="tr-TR" b="1" dirty="0" smtClean="0">
                <a:solidFill>
                  <a:srgbClr val="00B050"/>
                </a:solidFill>
              </a:rPr>
              <a:t/>
            </a:r>
            <a:br>
              <a:rPr lang="tr-TR" b="1" dirty="0" smtClean="0">
                <a:solidFill>
                  <a:srgbClr val="00B050"/>
                </a:solidFill>
              </a:rPr>
            </a:br>
            <a:r>
              <a:rPr lang="tr-TR" b="1" dirty="0" smtClean="0">
                <a:solidFill>
                  <a:srgbClr val="00B050"/>
                </a:solidFill>
              </a:rPr>
              <a:t/>
            </a:r>
            <a:br>
              <a:rPr lang="tr-TR" b="1" dirty="0" smtClean="0">
                <a:solidFill>
                  <a:srgbClr val="00B050"/>
                </a:solidFill>
              </a:rPr>
            </a:br>
            <a:r>
              <a:rPr lang="tr-TR" b="1" dirty="0" smtClean="0">
                <a:solidFill>
                  <a:schemeClr val="tx1"/>
                </a:solidFill>
              </a:rPr>
              <a:t>Ben </a:t>
            </a:r>
            <a:r>
              <a:rPr lang="tr-TR" b="1" dirty="0" smtClean="0">
                <a:solidFill>
                  <a:schemeClr val="tx1"/>
                </a:solidFill>
              </a:rPr>
              <a:t>de </a:t>
            </a:r>
            <a:r>
              <a:rPr lang="tr-TR" b="1" dirty="0" smtClean="0">
                <a:solidFill>
                  <a:srgbClr val="FF0000"/>
                </a:solidFill>
              </a:rPr>
              <a:t>babam gibi </a:t>
            </a:r>
            <a:r>
              <a:rPr lang="tr-TR" b="1" dirty="0" smtClean="0">
                <a:solidFill>
                  <a:schemeClr val="tx1"/>
                </a:solidFill>
              </a:rPr>
              <a:t>doktor olmak istiyorum.</a:t>
            </a:r>
            <a:endParaRPr lang="tr-TR" b="1" dirty="0">
              <a:solidFill>
                <a:schemeClr val="tx1"/>
              </a:solidFill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28662" y="2643182"/>
            <a:ext cx="7772400" cy="3779520"/>
          </a:xfrm>
          <a:noFill/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39552" y="274638"/>
            <a:ext cx="8424936" cy="1143000"/>
          </a:xfrm>
        </p:spPr>
        <p:txBody>
          <a:bodyPr>
            <a:normAutofit/>
          </a:bodyPr>
          <a:lstStyle/>
          <a:p>
            <a:r>
              <a:rPr lang="tr-TR" sz="3200" b="1" dirty="0" smtClean="0">
                <a:solidFill>
                  <a:srgbClr val="7030A0"/>
                </a:solidFill>
              </a:rPr>
              <a:t>Muhammed Sami, </a:t>
            </a:r>
            <a:r>
              <a:rPr lang="tr-TR" sz="3200" b="1" dirty="0" smtClean="0">
                <a:solidFill>
                  <a:srgbClr val="FF0000"/>
                </a:solidFill>
              </a:rPr>
              <a:t>taş gibi </a:t>
            </a:r>
            <a:r>
              <a:rPr lang="tr-TR" sz="3200" b="1" dirty="0" smtClean="0">
                <a:solidFill>
                  <a:srgbClr val="7030A0"/>
                </a:solidFill>
              </a:rPr>
              <a:t>(sert) yastıkta yatıyor.</a:t>
            </a:r>
            <a:endParaRPr lang="tr-TR" sz="3200" b="1" dirty="0">
              <a:solidFill>
                <a:srgbClr val="7030A0"/>
              </a:solidFill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2204864"/>
            <a:ext cx="3312368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4" descr="http://img.blogcu.com/uploads/nilgunkalelicicek_TAS_renkl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1916832"/>
            <a:ext cx="4076700" cy="2160240"/>
          </a:xfrm>
          <a:prstGeom prst="rect">
            <a:avLst/>
          </a:prstGeom>
          <a:noFill/>
        </p:spPr>
      </p:pic>
      <p:pic>
        <p:nvPicPr>
          <p:cNvPr id="5126" name="Picture 6" descr="http://cdn.shopify.com/s/files/1/0152/7913/products/hard_pillow_large.jpg?v=136845113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92080" y="4293096"/>
            <a:ext cx="3528392" cy="21431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775496841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Muhammed Ala </a:t>
            </a:r>
            <a:r>
              <a:rPr lang="tr-TR" dirty="0" smtClean="0">
                <a:solidFill>
                  <a:srgbClr val="FF0000"/>
                </a:solidFill>
              </a:rPr>
              <a:t>kurt gibi </a:t>
            </a:r>
            <a:r>
              <a:rPr lang="tr-TR" dirty="0" smtClean="0"/>
              <a:t>aç.</a:t>
            </a:r>
            <a:endParaRPr lang="tr-TR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772816"/>
            <a:ext cx="3568427" cy="435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2120" y="1916832"/>
            <a:ext cx="2952328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solidFill>
                  <a:schemeClr val="tx1"/>
                </a:solidFill>
              </a:rPr>
              <a:t>Ahmet Lütfi </a:t>
            </a:r>
            <a:r>
              <a:rPr lang="tr-TR" b="1" dirty="0" smtClean="0">
                <a:solidFill>
                  <a:srgbClr val="FF0000"/>
                </a:solidFill>
              </a:rPr>
              <a:t>yarışçı gibi</a:t>
            </a:r>
            <a:r>
              <a:rPr lang="tr-TR" b="1" dirty="0" smtClean="0">
                <a:solidFill>
                  <a:schemeClr val="tx1"/>
                </a:solidFill>
              </a:rPr>
              <a:t> koşuyor.</a:t>
            </a:r>
            <a:endParaRPr lang="tr-TR" b="1" dirty="0">
              <a:solidFill>
                <a:schemeClr val="tx1"/>
              </a:solidFill>
            </a:endParaRPr>
          </a:p>
        </p:txBody>
      </p:sp>
      <p:pic>
        <p:nvPicPr>
          <p:cNvPr id="4" name="3 İçerik Yer Tutucusu" descr="ahmet lütfi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683568" y="1772816"/>
            <a:ext cx="3240360" cy="4572000"/>
          </a:xfrm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1772816"/>
            <a:ext cx="3096344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7030A0"/>
                </a:solidFill>
              </a:rPr>
              <a:t>Ekmek, ateş gibi sıcak.</a:t>
            </a:r>
            <a:endParaRPr lang="tr-TR" b="1" dirty="0">
              <a:solidFill>
                <a:srgbClr val="7030A0"/>
              </a:solidFill>
            </a:endParaRPr>
          </a:p>
        </p:txBody>
      </p:sp>
      <p:pic>
        <p:nvPicPr>
          <p:cNvPr id="6" name="Picture 2" descr="C:\Users\BETÜL\Desktop\ekmek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1988840"/>
            <a:ext cx="5544616" cy="4032448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FF0000"/>
                </a:solidFill>
              </a:rPr>
              <a:t>Bal gibi </a:t>
            </a:r>
            <a:r>
              <a:rPr lang="tr-TR" b="1" dirty="0" smtClean="0">
                <a:solidFill>
                  <a:srgbClr val="7030A0"/>
                </a:solidFill>
              </a:rPr>
              <a:t>tatlı meyvelerim var.</a:t>
            </a:r>
            <a:br>
              <a:rPr lang="tr-TR" b="1" dirty="0" smtClean="0">
                <a:solidFill>
                  <a:srgbClr val="7030A0"/>
                </a:solidFill>
              </a:rPr>
            </a:br>
            <a:endParaRPr lang="tr-TR" b="1" dirty="0">
              <a:solidFill>
                <a:srgbClr val="7030A0"/>
              </a:solidFill>
            </a:endParaRPr>
          </a:p>
        </p:txBody>
      </p:sp>
      <p:pic>
        <p:nvPicPr>
          <p:cNvPr id="3075" name="Picture 3" descr="C:\Users\BETÜL\Desktop\balin-faydalari-saymakla-bitmez-bal-hangi-hastaliklara-iyi-gelir-882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844824"/>
            <a:ext cx="3960439" cy="3076761"/>
          </a:xfrm>
          <a:prstGeom prst="rect">
            <a:avLst/>
          </a:prstGeom>
          <a:noFill/>
        </p:spPr>
      </p:pic>
      <p:pic>
        <p:nvPicPr>
          <p:cNvPr id="3076" name="Picture 4" descr="C:\Users\BETÜL\Desktop\manav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1844824"/>
            <a:ext cx="3456384" cy="2952328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 smtClean="0">
                <a:solidFill>
                  <a:schemeClr val="tx1"/>
                </a:solidFill>
              </a:rPr>
              <a:t>Halep, </a:t>
            </a:r>
            <a:r>
              <a:rPr lang="tr-TR" b="1" dirty="0" smtClean="0">
                <a:solidFill>
                  <a:srgbClr val="00B050"/>
                </a:solidFill>
              </a:rPr>
              <a:t>cennet gibi </a:t>
            </a:r>
            <a:r>
              <a:rPr lang="tr-TR" b="1" dirty="0" smtClean="0">
                <a:solidFill>
                  <a:schemeClr val="tx1"/>
                </a:solidFill>
              </a:rPr>
              <a:t>bir şehir.</a:t>
            </a:r>
            <a:br>
              <a:rPr lang="tr-TR" b="1" dirty="0" smtClean="0">
                <a:solidFill>
                  <a:schemeClr val="tx1"/>
                </a:solidFill>
              </a:rPr>
            </a:br>
            <a:endParaRPr lang="tr-TR" b="1" dirty="0">
              <a:solidFill>
                <a:schemeClr val="tx1"/>
              </a:solidFill>
            </a:endParaRPr>
          </a:p>
        </p:txBody>
      </p:sp>
      <p:pic>
        <p:nvPicPr>
          <p:cNvPr id="35842" name="Picture 2" descr="C:\Users\BETÜL\Desktop\halep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1772816"/>
            <a:ext cx="5760640" cy="3600400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23528" y="274638"/>
            <a:ext cx="8820472" cy="1143000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 smtClean="0">
                <a:solidFill>
                  <a:schemeClr val="tx1"/>
                </a:solidFill>
              </a:rPr>
              <a:t>Sevgili öğrencilerimin </a:t>
            </a:r>
            <a:r>
              <a:rPr lang="tr-TR" sz="3200" b="1" dirty="0" smtClean="0">
                <a:solidFill>
                  <a:srgbClr val="FF0000"/>
                </a:solidFill>
              </a:rPr>
              <a:t>dünya(</a:t>
            </a:r>
            <a:r>
              <a:rPr lang="tr-TR" sz="3200" b="1" dirty="0" err="1" smtClean="0">
                <a:solidFill>
                  <a:srgbClr val="FF0000"/>
                </a:solidFill>
              </a:rPr>
              <a:t>lar</a:t>
            </a:r>
            <a:r>
              <a:rPr lang="tr-TR" sz="3200" b="1" dirty="0" smtClean="0">
                <a:solidFill>
                  <a:srgbClr val="FF0000"/>
                </a:solidFill>
              </a:rPr>
              <a:t>) kadar </a:t>
            </a:r>
            <a:r>
              <a:rPr lang="tr-TR" sz="3200" b="1" dirty="0" smtClean="0">
                <a:solidFill>
                  <a:schemeClr val="tx1"/>
                </a:solidFill>
              </a:rPr>
              <a:t>ödevi var.</a:t>
            </a:r>
            <a:endParaRPr lang="tr-TR" sz="3200" b="1" dirty="0">
              <a:solidFill>
                <a:schemeClr val="tx1"/>
              </a:solidFill>
            </a:endParaRPr>
          </a:p>
        </p:txBody>
      </p:sp>
      <p:pic>
        <p:nvPicPr>
          <p:cNvPr id="37890" name="Picture 2" descr="C:\Users\BETÜL\Desktop\250-250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2204864"/>
            <a:ext cx="3888432" cy="3384376"/>
          </a:xfrm>
          <a:prstGeom prst="rect">
            <a:avLst/>
          </a:prstGeom>
          <a:noFill/>
        </p:spPr>
      </p:pic>
      <p:pic>
        <p:nvPicPr>
          <p:cNvPr id="37891" name="Picture 3" descr="C:\Users\BETÜL\Desktop\image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2276872"/>
            <a:ext cx="3727301" cy="3384376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isse Senedi">
  <a:themeElements>
    <a:clrScheme name="Hisse Senedi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Hisse Senedi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Hisse Senedi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338</TotalTime>
  <Words>55</Words>
  <Application>Microsoft Office PowerPoint</Application>
  <PresentationFormat>Ekran Gösterisi (4:3)</PresentationFormat>
  <Paragraphs>8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Hisse Senedi</vt:lpstr>
      <vt:lpstr>BENZERLİK, BENZETME  / similarity gibi (like)   Ben de babam gibi doktor olmak istiyorum.</vt:lpstr>
      <vt:lpstr>Muhammed Sami, taş gibi (sert) yastıkta yatıyor.</vt:lpstr>
      <vt:lpstr>Muhammed Ala kurt gibi aç.</vt:lpstr>
      <vt:lpstr>Ahmet Lütfi yarışçı gibi koşuyor.</vt:lpstr>
      <vt:lpstr>Ekmek, ateş gibi sıcak.</vt:lpstr>
      <vt:lpstr>Bal gibi tatlı meyvelerim var. </vt:lpstr>
      <vt:lpstr>Halep, cennet gibi bir şehir. </vt:lpstr>
      <vt:lpstr>Sevgili öğrencilerimin dünya(lar) kadar ödevi var.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KARŞILAŞTIRMALAR</dc:title>
  <dc:creator>BEYZA</dc:creator>
  <cp:lastModifiedBy>TOSHIBA</cp:lastModifiedBy>
  <cp:revision>111</cp:revision>
  <dcterms:created xsi:type="dcterms:W3CDTF">2012-11-13T15:59:46Z</dcterms:created>
  <dcterms:modified xsi:type="dcterms:W3CDTF">2015-12-11T08:34:04Z</dcterms:modified>
</cp:coreProperties>
</file>