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0"/>
  </p:notesMasterIdLst>
  <p:sldIdLst>
    <p:sldId id="309" r:id="rId2"/>
    <p:sldId id="299" r:id="rId3"/>
    <p:sldId id="302" r:id="rId4"/>
    <p:sldId id="301" r:id="rId5"/>
    <p:sldId id="303" r:id="rId6"/>
    <p:sldId id="304" r:id="rId7"/>
    <p:sldId id="306" r:id="rId8"/>
    <p:sldId id="307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>
        <p:scale>
          <a:sx n="77" d="100"/>
          <a:sy n="77" d="100"/>
        </p:scale>
        <p:origin x="-116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14696-7859-4271-A83F-FFF649BCBA49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D2A6D-B4CF-4527-8EF1-93FE01D9975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987167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Dikdörtgen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ikdörtgen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ikdörtgen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11.12.2015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2154230"/>
          </a:xfrm>
        </p:spPr>
        <p:txBody>
          <a:bodyPr>
            <a:normAutofit fontScale="90000"/>
          </a:bodyPr>
          <a:lstStyle/>
          <a:p>
            <a:pPr algn="ctr"/>
            <a:r>
              <a:rPr lang="tr-TR" b="1" dirty="0" smtClean="0">
                <a:solidFill>
                  <a:srgbClr val="7030A0"/>
                </a:solidFill>
              </a:rPr>
              <a:t>BENZERLİK, BENZETME  </a:t>
            </a:r>
            <a:r>
              <a:rPr lang="tr-TR" b="1" dirty="0" smtClean="0">
                <a:solidFill>
                  <a:srgbClr val="FF0000"/>
                </a:solidFill>
              </a:rPr>
              <a:t>/ </a:t>
            </a:r>
            <a:r>
              <a:rPr lang="tr-TR" b="1" dirty="0" err="1" smtClean="0">
                <a:solidFill>
                  <a:srgbClr val="FF0000"/>
                </a:solidFill>
              </a:rPr>
              <a:t>similarity</a:t>
            </a:r>
            <a:r>
              <a:rPr lang="tr-TR" b="1" dirty="0" smtClean="0">
                <a:solidFill>
                  <a:srgbClr val="FF0000"/>
                </a:solidFill>
              </a:rPr>
              <a:t/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smtClean="0">
                <a:solidFill>
                  <a:srgbClr val="00B0F0"/>
                </a:solidFill>
              </a:rPr>
              <a:t>gibi </a:t>
            </a:r>
            <a:r>
              <a:rPr lang="tr-TR" b="1" dirty="0" smtClean="0">
                <a:solidFill>
                  <a:srgbClr val="00B050"/>
                </a:solidFill>
              </a:rPr>
              <a:t>(</a:t>
            </a:r>
            <a:r>
              <a:rPr lang="tr-TR" b="1" dirty="0" err="1" smtClean="0">
                <a:solidFill>
                  <a:srgbClr val="00B050"/>
                </a:solidFill>
              </a:rPr>
              <a:t>like</a:t>
            </a:r>
            <a:r>
              <a:rPr lang="tr-TR" b="1" dirty="0" smtClean="0">
                <a:solidFill>
                  <a:srgbClr val="00B050"/>
                </a:solidFill>
              </a:rPr>
              <a:t>) </a:t>
            </a:r>
            <a:r>
              <a:rPr lang="tr-TR" b="1" dirty="0" smtClean="0">
                <a:solidFill>
                  <a:srgbClr val="00B050"/>
                </a:solidFill>
              </a:rPr>
              <a:t/>
            </a:r>
            <a:br>
              <a:rPr lang="tr-TR" b="1" dirty="0" smtClean="0">
                <a:solidFill>
                  <a:srgbClr val="00B050"/>
                </a:solidFill>
              </a:rPr>
            </a:br>
            <a:r>
              <a:rPr lang="tr-TR" b="1" dirty="0" smtClean="0">
                <a:solidFill>
                  <a:srgbClr val="00B050"/>
                </a:solidFill>
              </a:rPr>
              <a:t/>
            </a:r>
            <a:br>
              <a:rPr lang="tr-TR" b="1" dirty="0" smtClean="0">
                <a:solidFill>
                  <a:srgbClr val="00B050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>Ben </a:t>
            </a:r>
            <a:r>
              <a:rPr lang="tr-TR" b="1" dirty="0" smtClean="0">
                <a:solidFill>
                  <a:schemeClr val="tx1"/>
                </a:solidFill>
              </a:rPr>
              <a:t>de </a:t>
            </a:r>
            <a:r>
              <a:rPr lang="tr-TR" b="1" dirty="0" smtClean="0">
                <a:solidFill>
                  <a:srgbClr val="FF0000"/>
                </a:solidFill>
              </a:rPr>
              <a:t>babam gibi </a:t>
            </a:r>
            <a:r>
              <a:rPr lang="tr-TR" b="1" dirty="0" smtClean="0">
                <a:solidFill>
                  <a:schemeClr val="tx1"/>
                </a:solidFill>
              </a:rPr>
              <a:t>doktor olmak istiyorum.</a:t>
            </a:r>
            <a:endParaRPr lang="tr-TR" b="1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62" y="2643182"/>
            <a:ext cx="7772400" cy="3779520"/>
          </a:xfr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424936" cy="1143000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solidFill>
                  <a:srgbClr val="7030A0"/>
                </a:solidFill>
              </a:rPr>
              <a:t>Muhammed Sami, </a:t>
            </a:r>
            <a:r>
              <a:rPr lang="tr-TR" sz="3200" b="1" dirty="0" smtClean="0">
                <a:solidFill>
                  <a:srgbClr val="FF0000"/>
                </a:solidFill>
              </a:rPr>
              <a:t>taş gibi </a:t>
            </a:r>
            <a:r>
              <a:rPr lang="tr-TR" sz="3200" b="1" dirty="0" smtClean="0">
                <a:solidFill>
                  <a:srgbClr val="7030A0"/>
                </a:solidFill>
              </a:rPr>
              <a:t>(sert) yastıkta yatıyor.</a:t>
            </a:r>
            <a:endParaRPr lang="tr-TR" sz="3200" b="1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331236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://img.blogcu.com/uploads/nilgunkalelicicek_TAS_renkl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16832"/>
            <a:ext cx="4076700" cy="2160240"/>
          </a:xfrm>
          <a:prstGeom prst="rect">
            <a:avLst/>
          </a:prstGeom>
          <a:noFill/>
        </p:spPr>
      </p:pic>
      <p:pic>
        <p:nvPicPr>
          <p:cNvPr id="5126" name="Picture 6" descr="http://cdn.shopify.com/s/files/1/0152/7913/products/hard_pillow_large.jpg?v=13684511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293096"/>
            <a:ext cx="3528392" cy="214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7549684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Muhammed Ala </a:t>
            </a:r>
            <a:r>
              <a:rPr lang="tr-TR" dirty="0" smtClean="0">
                <a:solidFill>
                  <a:srgbClr val="FF0000"/>
                </a:solidFill>
              </a:rPr>
              <a:t>kurt gibi </a:t>
            </a:r>
            <a:r>
              <a:rPr lang="tr-TR" dirty="0" smtClean="0"/>
              <a:t>aç.</a:t>
            </a:r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3568427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916832"/>
            <a:ext cx="295232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smtClean="0">
                <a:solidFill>
                  <a:schemeClr val="tx1"/>
                </a:solidFill>
              </a:rPr>
              <a:t>Ahmet Lütfi </a:t>
            </a:r>
            <a:r>
              <a:rPr lang="tr-TR" b="1" dirty="0" smtClean="0">
                <a:solidFill>
                  <a:srgbClr val="FF0000"/>
                </a:solidFill>
              </a:rPr>
              <a:t>yarışçı gibi</a:t>
            </a:r>
            <a:r>
              <a:rPr lang="tr-TR" b="1" dirty="0" smtClean="0">
                <a:solidFill>
                  <a:schemeClr val="tx1"/>
                </a:solidFill>
              </a:rPr>
              <a:t> koşuyor.</a:t>
            </a:r>
            <a:endParaRPr lang="tr-TR" b="1" dirty="0">
              <a:solidFill>
                <a:schemeClr val="tx1"/>
              </a:solidFill>
            </a:endParaRPr>
          </a:p>
        </p:txBody>
      </p:sp>
      <p:pic>
        <p:nvPicPr>
          <p:cNvPr id="4" name="3 İçerik Yer Tutucusu" descr="ahmet lütf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3240360" cy="4572000"/>
          </a:xfr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772816"/>
            <a:ext cx="309634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7030A0"/>
                </a:solidFill>
              </a:rPr>
              <a:t>Ekmek, ateş gibi sıcak.</a:t>
            </a:r>
            <a:endParaRPr lang="tr-TR" b="1" dirty="0">
              <a:solidFill>
                <a:srgbClr val="7030A0"/>
              </a:solidFill>
            </a:endParaRPr>
          </a:p>
        </p:txBody>
      </p:sp>
      <p:pic>
        <p:nvPicPr>
          <p:cNvPr id="6" name="Picture 2" descr="C:\Users\BETÜL\Desktop\ekme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8840"/>
            <a:ext cx="5544616" cy="403244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Bal gibi </a:t>
            </a:r>
            <a:r>
              <a:rPr lang="tr-TR" b="1" dirty="0" smtClean="0">
                <a:solidFill>
                  <a:srgbClr val="7030A0"/>
                </a:solidFill>
              </a:rPr>
              <a:t>tatlı meyvelerim var.</a:t>
            </a:r>
            <a:br>
              <a:rPr lang="tr-TR" b="1" dirty="0" smtClean="0">
                <a:solidFill>
                  <a:srgbClr val="7030A0"/>
                </a:solidFill>
              </a:rPr>
            </a:br>
            <a:endParaRPr lang="tr-TR" b="1" dirty="0">
              <a:solidFill>
                <a:srgbClr val="7030A0"/>
              </a:solidFill>
            </a:endParaRPr>
          </a:p>
        </p:txBody>
      </p:sp>
      <p:pic>
        <p:nvPicPr>
          <p:cNvPr id="3075" name="Picture 3" descr="C:\Users\BETÜL\Desktop\balin-faydalari-saymakla-bitmez-bal-hangi-hastaliklara-iyi-gelir-88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3960439" cy="3076761"/>
          </a:xfrm>
          <a:prstGeom prst="rect">
            <a:avLst/>
          </a:prstGeom>
          <a:noFill/>
        </p:spPr>
      </p:pic>
      <p:pic>
        <p:nvPicPr>
          <p:cNvPr id="3076" name="Picture 4" descr="C:\Users\BETÜL\Desktop\manav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844824"/>
            <a:ext cx="3456384" cy="295232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Halep, </a:t>
            </a:r>
            <a:r>
              <a:rPr lang="tr-TR" b="1" dirty="0" smtClean="0">
                <a:solidFill>
                  <a:srgbClr val="00B050"/>
                </a:solidFill>
              </a:rPr>
              <a:t>cennet gibi </a:t>
            </a:r>
            <a:r>
              <a:rPr lang="tr-TR" b="1" dirty="0" smtClean="0">
                <a:solidFill>
                  <a:schemeClr val="tx1"/>
                </a:solidFill>
              </a:rPr>
              <a:t>bir şehir.</a:t>
            </a:r>
            <a:br>
              <a:rPr lang="tr-TR" b="1" dirty="0" smtClean="0">
                <a:solidFill>
                  <a:schemeClr val="tx1"/>
                </a:solidFill>
              </a:rPr>
            </a:br>
            <a:endParaRPr lang="tr-TR" b="1" dirty="0">
              <a:solidFill>
                <a:schemeClr val="tx1"/>
              </a:solidFill>
            </a:endParaRPr>
          </a:p>
        </p:txBody>
      </p:sp>
      <p:pic>
        <p:nvPicPr>
          <p:cNvPr id="35842" name="Picture 2" descr="C:\Users\BETÜL\Desktop\halep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72816"/>
            <a:ext cx="5760640" cy="3600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74638"/>
            <a:ext cx="8820472" cy="1143000"/>
          </a:xfrm>
        </p:spPr>
        <p:txBody>
          <a:bodyPr>
            <a:normAutofit/>
          </a:bodyPr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Sevgili öğrencilerimin </a:t>
            </a:r>
            <a:r>
              <a:rPr lang="tr-TR" sz="3200" b="1" dirty="0" smtClean="0">
                <a:solidFill>
                  <a:srgbClr val="FF0000"/>
                </a:solidFill>
              </a:rPr>
              <a:t>dünya(</a:t>
            </a:r>
            <a:r>
              <a:rPr lang="tr-TR" sz="3200" b="1" dirty="0" err="1" smtClean="0">
                <a:solidFill>
                  <a:srgbClr val="FF0000"/>
                </a:solidFill>
              </a:rPr>
              <a:t>lar</a:t>
            </a:r>
            <a:r>
              <a:rPr lang="tr-TR" sz="3200" b="1" dirty="0" smtClean="0">
                <a:solidFill>
                  <a:srgbClr val="FF0000"/>
                </a:solidFill>
              </a:rPr>
              <a:t>) kadar </a:t>
            </a:r>
            <a:r>
              <a:rPr lang="tr-TR" sz="3200" b="1" dirty="0" smtClean="0">
                <a:solidFill>
                  <a:schemeClr val="tx1"/>
                </a:solidFill>
              </a:rPr>
              <a:t>ödevi var.</a:t>
            </a:r>
            <a:endParaRPr lang="tr-TR" sz="3200" b="1" dirty="0">
              <a:solidFill>
                <a:schemeClr val="tx1"/>
              </a:solidFill>
            </a:endParaRPr>
          </a:p>
        </p:txBody>
      </p:sp>
      <p:pic>
        <p:nvPicPr>
          <p:cNvPr id="37890" name="Picture 2" descr="C:\Users\BETÜL\Desktop\250-25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204864"/>
            <a:ext cx="3888432" cy="3384376"/>
          </a:xfrm>
          <a:prstGeom prst="rect">
            <a:avLst/>
          </a:prstGeom>
          <a:noFill/>
        </p:spPr>
      </p:pic>
      <p:pic>
        <p:nvPicPr>
          <p:cNvPr id="37891" name="Picture 3" descr="C:\Users\BETÜL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76872"/>
            <a:ext cx="3727301" cy="338437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isse Senedi">
  <a:themeElements>
    <a:clrScheme name="Hisse Senedi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isse Senedi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isse Senedi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338</TotalTime>
  <Words>55</Words>
  <Application>Microsoft Office PowerPoint</Application>
  <PresentationFormat>Ekran Gösterisi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Hisse Senedi</vt:lpstr>
      <vt:lpstr>BENZERLİK, BENZETME  / similarity gibi (like)   Ben de babam gibi doktor olmak istiyorum.</vt:lpstr>
      <vt:lpstr>Muhammed Sami, taş gibi (sert) yastıkta yatıyor.</vt:lpstr>
      <vt:lpstr>Muhammed Ala kurt gibi aç.</vt:lpstr>
      <vt:lpstr>Ahmet Lütfi yarışçı gibi koşuyor.</vt:lpstr>
      <vt:lpstr>Ekmek, ateş gibi sıcak.</vt:lpstr>
      <vt:lpstr>Bal gibi tatlı meyvelerim var. </vt:lpstr>
      <vt:lpstr>Halep, cennet gibi bir şehir. </vt:lpstr>
      <vt:lpstr>Sevgili öğrencilerimin dünya(lar) kadar ödevi var.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KARŞILAŞTIRMALAR</dc:title>
  <dc:creator>BEYZA</dc:creator>
  <cp:lastModifiedBy>TOSHIBA</cp:lastModifiedBy>
  <cp:revision>111</cp:revision>
  <dcterms:created xsi:type="dcterms:W3CDTF">2012-11-13T15:59:46Z</dcterms:created>
  <dcterms:modified xsi:type="dcterms:W3CDTF">2015-12-11T08:34:04Z</dcterms:modified>
</cp:coreProperties>
</file>