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0"/>
  </p:notesMasterIdLst>
  <p:sldIdLst>
    <p:sldId id="261" r:id="rId2"/>
    <p:sldId id="274" r:id="rId3"/>
    <p:sldId id="273" r:id="rId4"/>
    <p:sldId id="275" r:id="rId5"/>
    <p:sldId id="276" r:id="rId6"/>
    <p:sldId id="288" r:id="rId7"/>
    <p:sldId id="294" r:id="rId8"/>
    <p:sldId id="293" r:id="rId9"/>
    <p:sldId id="292" r:id="rId10"/>
    <p:sldId id="291" r:id="rId11"/>
    <p:sldId id="289" r:id="rId12"/>
    <p:sldId id="287" r:id="rId13"/>
    <p:sldId id="290" r:id="rId14"/>
    <p:sldId id="295" r:id="rId15"/>
    <p:sldId id="272" r:id="rId16"/>
    <p:sldId id="281" r:id="rId17"/>
    <p:sldId id="282" r:id="rId18"/>
    <p:sldId id="283" r:id="rId19"/>
    <p:sldId id="280" r:id="rId20"/>
    <p:sldId id="279" r:id="rId21"/>
    <p:sldId id="271" r:id="rId22"/>
    <p:sldId id="286" r:id="rId23"/>
    <p:sldId id="278" r:id="rId24"/>
    <p:sldId id="277" r:id="rId25"/>
    <p:sldId id="268" r:id="rId26"/>
    <p:sldId id="301" r:id="rId27"/>
    <p:sldId id="300" r:id="rId28"/>
    <p:sldId id="299" r:id="rId29"/>
    <p:sldId id="298" r:id="rId30"/>
    <p:sldId id="297" r:id="rId31"/>
    <p:sldId id="270" r:id="rId32"/>
    <p:sldId id="269" r:id="rId33"/>
    <p:sldId id="302" r:id="rId34"/>
    <p:sldId id="303" r:id="rId35"/>
    <p:sldId id="304" r:id="rId36"/>
    <p:sldId id="308" r:id="rId37"/>
    <p:sldId id="305" r:id="rId38"/>
    <p:sldId id="306" r:id="rId39"/>
    <p:sldId id="307" r:id="rId40"/>
    <p:sldId id="309" r:id="rId41"/>
    <p:sldId id="265" r:id="rId42"/>
    <p:sldId id="266" r:id="rId43"/>
    <p:sldId id="256" r:id="rId44"/>
    <p:sldId id="260" r:id="rId45"/>
    <p:sldId id="263" r:id="rId46"/>
    <p:sldId id="262" r:id="rId47"/>
    <p:sldId id="259" r:id="rId48"/>
    <p:sldId id="257" r:id="rId4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11D52-AA60-4CF9-8081-B8A05C8812BC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40DFA-7F72-4097-B580-CE0FFE298D2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26.1.2014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35670"/>
          </a:xfrm>
        </p:spPr>
        <p:txBody>
          <a:bodyPr>
            <a:noAutofit/>
          </a:bodyPr>
          <a:lstStyle/>
          <a:p>
            <a:pPr algn="ctr"/>
            <a:r>
              <a:rPr lang="tr-TR" sz="3600" b="1" dirty="0" smtClean="0">
                <a:solidFill>
                  <a:srgbClr val="FF0000"/>
                </a:solidFill>
              </a:rPr>
              <a:t>BAYRAMLARIMIZ</a:t>
            </a:r>
            <a:endParaRPr lang="tr-TR" sz="3600" b="1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051720" y="1268760"/>
            <a:ext cx="4824536" cy="576064"/>
          </a:xfrm>
        </p:spPr>
        <p:txBody>
          <a:bodyPr/>
          <a:lstStyle/>
          <a:p>
            <a:pPr algn="ctr"/>
            <a:r>
              <a:rPr lang="tr-TR" sz="2800" dirty="0" smtClean="0"/>
              <a:t>DİNÎ BAYRAMLARIMIZ</a:t>
            </a:r>
            <a:endParaRPr lang="tr-TR" sz="2800" dirty="0"/>
          </a:p>
        </p:txBody>
      </p:sp>
      <p:sp>
        <p:nvSpPr>
          <p:cNvPr id="9" name="6 Metin Yer Tutucusu"/>
          <p:cNvSpPr txBox="1">
            <a:spLocks/>
          </p:cNvSpPr>
          <p:nvPr/>
        </p:nvSpPr>
        <p:spPr>
          <a:xfrm>
            <a:off x="2483768" y="2060848"/>
            <a:ext cx="3717032" cy="57606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tr-TR" sz="20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tr-T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RAMAZAN BAYRAMI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tr-TR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1" name="Picture 3" descr="C:\Users\Toshiba\Desktop\A 2\9. ÜNİTE\2013-Ramazan-Ayı-Ne-za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96952"/>
            <a:ext cx="3923928" cy="3240360"/>
          </a:xfrm>
          <a:prstGeom prst="rect">
            <a:avLst/>
          </a:prstGeom>
          <a:noFill/>
        </p:spPr>
      </p:pic>
      <p:sp>
        <p:nvSpPr>
          <p:cNvPr id="15" name="14 Metin kutusu"/>
          <p:cNvSpPr txBox="1"/>
          <p:nvPr/>
        </p:nvSpPr>
        <p:spPr>
          <a:xfrm>
            <a:off x="7164288" y="2276872"/>
            <a:ext cx="1612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Arife günü</a:t>
            </a:r>
            <a:endParaRPr lang="tr-TR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907704" y="548680"/>
            <a:ext cx="4536504" cy="720080"/>
          </a:xfrm>
        </p:spPr>
        <p:txBody>
          <a:bodyPr/>
          <a:lstStyle/>
          <a:p>
            <a:pPr algn="ctr"/>
            <a:endParaRPr lang="tr-TR" sz="3200" dirty="0" smtClean="0">
              <a:solidFill>
                <a:srgbClr val="0070C0"/>
              </a:solidFill>
            </a:endParaRPr>
          </a:p>
          <a:p>
            <a:pPr algn="ctr"/>
            <a:r>
              <a:rPr lang="tr-TR" sz="3200" dirty="0" smtClean="0">
                <a:solidFill>
                  <a:srgbClr val="0070C0"/>
                </a:solidFill>
              </a:rPr>
              <a:t>KADİR GECESİ</a:t>
            </a:r>
          </a:p>
          <a:p>
            <a:endParaRPr lang="tr-TR" dirty="0"/>
          </a:p>
        </p:txBody>
      </p:sp>
      <p:pic>
        <p:nvPicPr>
          <p:cNvPr id="53250" name="Picture 2" descr="C:\Users\Toshiba\Desktop\A 2\9. ÜNİTE\images (3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806489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Toshiba\Desktop\A 2\9. ÜNİTE\images (28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10112" y="2636912"/>
            <a:ext cx="4038352" cy="3600399"/>
          </a:xfrm>
          <a:prstGeom prst="rect">
            <a:avLst/>
          </a:prstGeom>
          <a:noFill/>
        </p:spPr>
      </p:pic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691680" y="620688"/>
            <a:ext cx="5760640" cy="576064"/>
          </a:xfrm>
        </p:spPr>
        <p:txBody>
          <a:bodyPr/>
          <a:lstStyle/>
          <a:p>
            <a:pPr algn="ctr"/>
            <a:r>
              <a:rPr lang="tr-TR" sz="2800" dirty="0" smtClean="0"/>
              <a:t>MÜBAREK AY VE GÜNLER</a:t>
            </a:r>
            <a:endParaRPr lang="tr-TR" sz="2800" dirty="0"/>
          </a:p>
        </p:txBody>
      </p:sp>
      <p:sp>
        <p:nvSpPr>
          <p:cNvPr id="10" name="9 Metin Yer Tutucusu"/>
          <p:cNvSpPr>
            <a:spLocks noGrp="1"/>
          </p:cNvSpPr>
          <p:nvPr>
            <p:ph type="body" sz="quarter" idx="3"/>
          </p:nvPr>
        </p:nvSpPr>
        <p:spPr>
          <a:xfrm>
            <a:off x="1907704" y="1569720"/>
            <a:ext cx="5616624" cy="563136"/>
          </a:xfrm>
        </p:spPr>
        <p:txBody>
          <a:bodyPr/>
          <a:lstStyle/>
          <a:p>
            <a:pPr algn="ctr"/>
            <a:r>
              <a:rPr lang="tr-TR" dirty="0" smtClean="0">
                <a:solidFill>
                  <a:srgbClr val="0070C0"/>
                </a:solidFill>
              </a:rPr>
              <a:t>ÜÇ AYLAR </a:t>
            </a:r>
            <a:r>
              <a:rPr lang="tr-TR" dirty="0" smtClean="0">
                <a:solidFill>
                  <a:schemeClr val="tx1"/>
                </a:solidFill>
              </a:rPr>
              <a:t>(RECEP, ŞABAN, RAMAZAN)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45059" name="Picture 3" descr="C:\Users\Toshiba\Desktop\A 2\9. ÜNİTE\Üç Aylar3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36912"/>
            <a:ext cx="40427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>
          <a:xfrm>
            <a:off x="2627784" y="332656"/>
            <a:ext cx="4032448" cy="648072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3200" dirty="0" smtClean="0">
                <a:solidFill>
                  <a:srgbClr val="0070C0"/>
                </a:solidFill>
              </a:rPr>
              <a:t>HİCRİ YILBAŞI</a:t>
            </a:r>
            <a:br>
              <a:rPr lang="tr-TR" sz="3200" dirty="0" smtClean="0">
                <a:solidFill>
                  <a:srgbClr val="0070C0"/>
                </a:solidFill>
              </a:rPr>
            </a:br>
            <a:endParaRPr lang="tr-TR" sz="3200" dirty="0">
              <a:solidFill>
                <a:srgbClr val="0070C0"/>
              </a:solidFill>
            </a:endParaRPr>
          </a:p>
        </p:txBody>
      </p:sp>
      <p:pic>
        <p:nvPicPr>
          <p:cNvPr id="46082" name="Picture 2" descr="C:\Users\Toshiba\Desktop\A 2\9. ÜNİTE\images (29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2514600" cy="3960440"/>
          </a:xfrm>
          <a:prstGeom prst="rect">
            <a:avLst/>
          </a:prstGeom>
          <a:noFill/>
        </p:spPr>
      </p:pic>
      <p:pic>
        <p:nvPicPr>
          <p:cNvPr id="46083" name="Picture 3" descr="C:\Users\Toshiba\Desktop\A 2\9. ÜNİTE\rahmetdeniz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412776"/>
            <a:ext cx="3024336" cy="3528392"/>
          </a:xfrm>
          <a:prstGeom prst="rect">
            <a:avLst/>
          </a:prstGeom>
          <a:noFill/>
        </p:spPr>
      </p:pic>
      <p:pic>
        <p:nvPicPr>
          <p:cNvPr id="46084" name="Picture 4" descr="C:\Users\Toshiba\Desktop\A 2\9. ÜNİTE\bugun-hicri-yilbas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564904"/>
            <a:ext cx="223224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555776" y="548680"/>
            <a:ext cx="3657600" cy="658368"/>
          </a:xfrm>
        </p:spPr>
        <p:txBody>
          <a:bodyPr/>
          <a:lstStyle/>
          <a:p>
            <a:pPr algn="ctr"/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AŞURE GÜNÜ</a:t>
            </a:r>
          </a:p>
          <a:p>
            <a:endParaRPr lang="tr-TR" dirty="0"/>
          </a:p>
        </p:txBody>
      </p:sp>
      <p:pic>
        <p:nvPicPr>
          <p:cNvPr id="47106" name="Picture 2" descr="C:\Users\Toshiba\Desktop\A 2\9. ÜNİTE\dk_asureb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72816"/>
            <a:ext cx="3657600" cy="4464496"/>
          </a:xfrm>
          <a:prstGeom prst="rect">
            <a:avLst/>
          </a:prstGeom>
          <a:noFill/>
        </p:spPr>
      </p:pic>
      <p:pic>
        <p:nvPicPr>
          <p:cNvPr id="47107" name="Picture 3" descr="C:\Users\Toshiba\Desktop\A 2\9. ÜNİTE\images (30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72816"/>
            <a:ext cx="4320479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467544" y="548680"/>
            <a:ext cx="7992888" cy="720080"/>
          </a:xfrm>
        </p:spPr>
        <p:txBody>
          <a:bodyPr/>
          <a:lstStyle/>
          <a:p>
            <a:pPr algn="ctr"/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KUTLU DOĞUM HAFTASI (14-20 NİSAN)</a:t>
            </a:r>
          </a:p>
          <a:p>
            <a:endParaRPr lang="tr-TR" dirty="0"/>
          </a:p>
        </p:txBody>
      </p:sp>
      <p:pic>
        <p:nvPicPr>
          <p:cNvPr id="48130" name="Picture 2" descr="C:\Users\Toshiba\Desktop\A 2\9. ÜNİTE\kutlu-doğum-yazısı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2856"/>
            <a:ext cx="3657600" cy="4104456"/>
          </a:xfrm>
          <a:prstGeom prst="rect">
            <a:avLst/>
          </a:prstGeom>
          <a:noFill/>
        </p:spPr>
      </p:pic>
      <p:pic>
        <p:nvPicPr>
          <p:cNvPr id="48131" name="Picture 3" descr="C:\Users\Toshiba\Desktop\A 2\9. ÜNİTE\YeniMakale_kutlu_dogum_haftasi_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974" y="2132856"/>
            <a:ext cx="4448497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>
          <a:xfrm>
            <a:off x="2411760" y="1412776"/>
            <a:ext cx="4392488" cy="648072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dirty="0" smtClean="0">
                <a:solidFill>
                  <a:srgbClr val="0070C0"/>
                </a:solidFill>
              </a:rPr>
              <a:t>NEVRUZ BAYRAMI (21 MART)</a:t>
            </a:r>
          </a:p>
          <a:p>
            <a:endParaRPr lang="tr-TR" dirty="0"/>
          </a:p>
        </p:txBody>
      </p:sp>
      <p:sp>
        <p:nvSpPr>
          <p:cNvPr id="7" name="5 Metin Yer Tutucusu"/>
          <p:cNvSpPr>
            <a:spLocks noGrp="1"/>
          </p:cNvSpPr>
          <p:nvPr>
            <p:ph type="body" sz="quarter" idx="1"/>
          </p:nvPr>
        </p:nvSpPr>
        <p:spPr>
          <a:xfrm>
            <a:off x="1979712" y="620688"/>
            <a:ext cx="5328592" cy="432048"/>
          </a:xfrm>
        </p:spPr>
        <p:txBody>
          <a:bodyPr/>
          <a:lstStyle/>
          <a:p>
            <a:pPr algn="ctr"/>
            <a:r>
              <a:rPr lang="tr-TR" sz="2800" dirty="0" smtClean="0"/>
              <a:t>MİLLÎ BAYRAMLARIMIZ</a:t>
            </a:r>
            <a:endParaRPr lang="tr-TR" sz="2800" dirty="0"/>
          </a:p>
        </p:txBody>
      </p:sp>
      <p:pic>
        <p:nvPicPr>
          <p:cNvPr id="15361" name="Picture 1" descr="C:\Users\Toshiba\Desktop\A 2\9. ÜNİTE\nevruz_bayram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3744416" cy="3816424"/>
          </a:xfrm>
          <a:prstGeom prst="rect">
            <a:avLst/>
          </a:prstGeom>
          <a:noFill/>
        </p:spPr>
      </p:pic>
      <p:pic>
        <p:nvPicPr>
          <p:cNvPr id="15362" name="Picture 2" descr="C:\Users\Toshiba\Desktop\A 2\9. ÜNİTE\nevruz-bayrami-ozbekistanda-coskuyla-kutlandi-CHA-977363-9-t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975" y="2420888"/>
            <a:ext cx="365760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C:\Users\Toshiba\Desktop\A 2\9. ÜNİTE\nevruzbayramı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05064"/>
            <a:ext cx="3816424" cy="2376264"/>
          </a:xfrm>
          <a:prstGeom prst="rect">
            <a:avLst/>
          </a:prstGeom>
          <a:noFill/>
        </p:spPr>
      </p:pic>
      <p:pic>
        <p:nvPicPr>
          <p:cNvPr id="35846" name="Picture 6" descr="C:\Users\Toshiba\Desktop\A 2\9. ÜNİTE\nevruz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4664"/>
            <a:ext cx="4824536" cy="3219450"/>
          </a:xfrm>
          <a:prstGeom prst="rect">
            <a:avLst/>
          </a:prstGeom>
          <a:noFill/>
        </p:spPr>
      </p:pic>
      <p:sp>
        <p:nvSpPr>
          <p:cNvPr id="12" name="11 Metin kutusu"/>
          <p:cNvSpPr txBox="1"/>
          <p:nvPr/>
        </p:nvSpPr>
        <p:spPr>
          <a:xfrm>
            <a:off x="6444208" y="1268760"/>
            <a:ext cx="2538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Ateşten atlamak</a:t>
            </a:r>
            <a:endParaRPr lang="tr-TR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51520" y="260648"/>
            <a:ext cx="8496944" cy="792088"/>
          </a:xfrm>
        </p:spPr>
        <p:txBody>
          <a:bodyPr/>
          <a:lstStyle/>
          <a:p>
            <a:endParaRPr lang="tr-TR" dirty="0" smtClean="0">
              <a:solidFill>
                <a:srgbClr val="FFC000"/>
              </a:solidFill>
            </a:endParaRPr>
          </a:p>
          <a:p>
            <a:r>
              <a:rPr lang="tr-TR" dirty="0" smtClean="0">
                <a:solidFill>
                  <a:schemeClr val="bg1"/>
                </a:solidFill>
              </a:rPr>
              <a:t>ULUSAL EGEMENLİK VE ÇOCUK BAYRAMI (23 NİSAN 1920)</a:t>
            </a:r>
          </a:p>
          <a:p>
            <a:endParaRPr lang="tr-TR" dirty="0"/>
          </a:p>
        </p:txBody>
      </p:sp>
      <p:pic>
        <p:nvPicPr>
          <p:cNvPr id="36866" name="Picture 2" descr="C:\Users\Toshiba\Desktop\A 2\9. ÜNİTE\fft99_mf3216676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844824"/>
            <a:ext cx="3807718" cy="4464495"/>
          </a:xfrm>
          <a:prstGeom prst="rect">
            <a:avLst/>
          </a:prstGeom>
          <a:noFill/>
        </p:spPr>
      </p:pic>
      <p:pic>
        <p:nvPicPr>
          <p:cNvPr id="36867" name="Picture 3" descr="C:\Users\Toshiba\Desktop\A 2\9. ÜNİTE\23-nisan-ulusal-egemenlik-ve-cocuk-bayram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72816"/>
            <a:ext cx="4104456" cy="4680520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683568" y="1268760"/>
            <a:ext cx="3201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Tören, kutlama, merasim</a:t>
            </a:r>
            <a:endParaRPr lang="tr-T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79512" y="548680"/>
            <a:ext cx="8640960" cy="658368"/>
          </a:xfrm>
        </p:spPr>
        <p:txBody>
          <a:bodyPr/>
          <a:lstStyle/>
          <a:p>
            <a:r>
              <a:rPr lang="tr-TR" dirty="0" smtClean="0">
                <a:solidFill>
                  <a:srgbClr val="0070C0"/>
                </a:solidFill>
              </a:rPr>
              <a:t>ATATÜRK’Ü ANMA, GENÇLİK VE SPOR BAYRAMI (19 MAYIS)</a:t>
            </a:r>
            <a:endParaRPr lang="tr-TR" dirty="0"/>
          </a:p>
        </p:txBody>
      </p:sp>
      <p:pic>
        <p:nvPicPr>
          <p:cNvPr id="37890" name="Picture 2" descr="C:\Users\Toshiba\Desktop\A 2\9. ÜNİTE\images (2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2880320" cy="3528392"/>
          </a:xfrm>
          <a:prstGeom prst="rect">
            <a:avLst/>
          </a:prstGeom>
          <a:noFill/>
        </p:spPr>
      </p:pic>
      <p:pic>
        <p:nvPicPr>
          <p:cNvPr id="37891" name="Picture 3" descr="C:\Users\Toshiba\Desktop\A 2\9. ÜNİTE\19_mayis_genclikve_spor_bayrami_resimleri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852936"/>
            <a:ext cx="2483768" cy="3456384"/>
          </a:xfrm>
          <a:prstGeom prst="rect">
            <a:avLst/>
          </a:prstGeom>
          <a:noFill/>
        </p:spPr>
      </p:pic>
      <p:pic>
        <p:nvPicPr>
          <p:cNvPr id="37892" name="Picture 4" descr="C:\Users\Toshiba\Desktop\A 2\9. ÜNİTE\19mayi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844824"/>
            <a:ext cx="2815580" cy="3778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tr-TR" dirty="0" smtClean="0">
              <a:solidFill>
                <a:srgbClr val="FFC000"/>
              </a:solidFill>
            </a:endParaRPr>
          </a:p>
          <a:p>
            <a:endParaRPr lang="tr-TR" dirty="0" smtClean="0">
              <a:solidFill>
                <a:srgbClr val="0070C0"/>
              </a:solidFill>
            </a:endParaRPr>
          </a:p>
          <a:p>
            <a:endParaRPr lang="tr-TR" dirty="0" smtClean="0">
              <a:solidFill>
                <a:srgbClr val="0070C0"/>
              </a:solidFill>
            </a:endParaRPr>
          </a:p>
          <a:p>
            <a:endParaRPr lang="tr-TR" dirty="0" smtClean="0">
              <a:solidFill>
                <a:srgbClr val="FF0000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547664" y="404664"/>
            <a:ext cx="5400600" cy="720080"/>
          </a:xfrm>
        </p:spPr>
        <p:txBody>
          <a:bodyPr/>
          <a:lstStyle/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rgbClr val="0070C0"/>
                </a:solidFill>
              </a:rPr>
              <a:t>ZAFER BAYRAMI (30 AĞUSTOS 1922)</a:t>
            </a:r>
          </a:p>
          <a:p>
            <a:endParaRPr lang="tr-TR" dirty="0"/>
          </a:p>
        </p:txBody>
      </p:sp>
      <p:pic>
        <p:nvPicPr>
          <p:cNvPr id="39938" name="Picture 2" descr="C:\Users\Toshiba\Desktop\A 2\9. ÜNİTE\zafer-bayram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4448497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oshiba\Desktop\A 2\9. ÜNİTE\D95_ramazan_bayram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01008"/>
            <a:ext cx="3810000" cy="2713484"/>
          </a:xfrm>
          <a:prstGeom prst="rect">
            <a:avLst/>
          </a:prstGeom>
          <a:noFill/>
        </p:spPr>
      </p:pic>
      <p:sp>
        <p:nvSpPr>
          <p:cNvPr id="13318" name="AutoShape 6" descr="data:image/jpeg;base64,/9j/4AAQSkZJRgABAQAAAQABAAD/2wCEAAkGBxQTEhUUEhQUFBUUFRgUFBQUFRUUFBQVFBUWGBQVFRQYHCggGBolHBYUITEiJSkrLi4uFx8zODMsNygtLisBCgoKDg0OGxAQGywkHyQsLy0tLCwsLCwsLCwsLCwsLCwsLCwsLCwsLCwsLCwsLCwsLCwsLCwsLCwsLCwsLCwsLP/AABEIAMIBAwMBEQACEQEDEQH/xAAbAAABBQEBAAAAAAAAAAAAAAADAAECBAUGB//EAEcQAAIBAgQDBAYHBAgEBwAAAAECEQADBBIhMQVBURMiYXEGMoGRwfAHI0JSobHRFTNishQXNEOSosLxcnPS4RYkJVNjdMP/xAAaAQADAQEBAQAAAAAAAAAAAAABAgMABAUG/8QANREAAgIBAgQDBwMEAwEBAQAAAAECEQMhMQQSQVFhcfATIjKBkaHBFLHRI0Lh8QUzclKCYv/aAAwDAQACEQMRAD8A9oFeeUFNEw80bAJXBEggjwrRnGSuLtBaa3BNi0Bgus9J1HmOVLLiMcXUpKwqEn0DI4O1VjJNWhWiF7EKmXMQMxyrPMnYUJZYwaUnV6IKi3sGqliirGFNEw9Ewqxh6xhVgDUphVgjUDDVjCoGGoBEaASNAwqBiNAIpoGHrWAU0LMKa1mGmtZhiaHMGhs1bmDRJXqkZmcQouVdZROUFXKE5Pj/ABu9ZJgxl37oj8RtqK8PLxeeGXkv5aHbjxQlGzM416QvkRs3rIA2UwDmG8e2uWfFZOInWsaTT10fyPT4Tg4LfXW0Vf8AxEezFu1JLrlIWSYiToOfL2mpYFlwOfvUmqKy4SEpc0+mo3BHuF1tlSHO6mJ11JbpprT44PJOset+rPOyUo2z0LOUyr9kL608wQNvbX0qbx1BbJbnm76jYqwlzL2ihsjB1keq6HQ+dUdPdeXmBNrYnY4ijvcRTLWiFcRsSJ28iPfRWaLk49vWhnBpJ9wmGvMQS65O8wAmZUGFYkbSNY5TTRm9eZV/AGl0JWMSjyUYMASpIMgMpgieoNMpxezM01uGpxR6xhVjComGoGFQZhUAjVjCrGGoGGoBGNAwqBiGalsNDTQDQ2ahZqJVgCoGIk0AkWNK2MiJak5g0LNRUg0SD0/tAUD4jihats5IEDntPSp8TlePE5Kr6X3NhxvJNRPKb3pJN82SwPaD1n1VVE+t+g8K8D9JKWP2zt19fJH0Ulig4wrXsiPH+DXWtnsie8O6eR5zA1ihwvEwhkXtFsU51KLjF0wv0fei2JXvTAmHzzuu401/3r0M8Fxk6jHRden4f0OGWZYMfLldt9j06zwq2netpbS4TmLqgEk7zzIMnSfxr1MeJQilSvwVevqeLKbe+xO7eIHeQzyysI9hJB/CmlLwDGNlYZywJhVGw3YkmSSdh+NJq34FOVUaOGYRA/38zzq0GuhGSDU4pXxKNl+qyghgYOisJ7wMbTrr1pZJ17u4VV6li0xI1EeGhqifcVk5ogFRMKsYU1jDUoRVjCrGGrGGoBFQMMTQCDJpLCgbNStjJES3z5ULGoQahYGiWetYKJZqNgoiWpbDREtSWNREt8aVyCkRLfPlQsahZxW5kamC47jUtWiXV3Dd3JbEu08gJo8TKCjyyvXTQniT5rXQx+FejmHe4bxtwyOQobeMqkZvHvVzYeBirTk3Hs6o68nHZXGtPPr8jpbiKdwDHUA125MOPJpOKfmjii5LZiFxR4f96ePLHRaG5ZMmDT2KVL7d7yqUnqWgtBTpRsNCwZ7xrY3qDItC7NWsjQ4ooxIUwo9GzCrWYesYasYVAw1YwqxhTWCNQMNQMQc0rYyBMaRsdIEzfDrSNjpAy9I2Nyks3x/CjYKHDfCtYKJBvnzoWChFvjWbMkQJ+fIeFI2MkDz/AApL/A9DFvnzNK2aiLH51pXbYyRcu2CWDTED3b/r/vXc07OO9DPa4wvBEtlrbQS8gqpVQoDLEwQDrtoKlzVKkrTHrS2zSUQI6VZAAX6nMpEhauFfLpSxbiGSTI4h9Z61pS1sMFpRBr1ZzG5Sxh4CydJ+RVIaK2TnbdIkcSOlHnRuQs2bs1SMrJSjQanEFRsA9YwqNmGoGFNawjUDComGoBFNYwxNAwNqVjIBcNTkykUAY/H8B4VJlUiE/D51pbDQ6n58zWM0TzfH51o2JRIH58hWMKfhQsFAnb49OtTbHSIM3x68hSt0x0iIb4dPOkv8Bokh0/7H9aaLVf4f8ge5q16BwkOzHLTypHFdBiJT31kgp0VXQzrSNMsmhCsBhL4GUCNJB038aM65RE3ZGzZUzofCfnahCMWFzkgbVmyiIigEuWnq0WRki0pqtkmPWAKa1mFNazCmtZhqARprGGJo2EU1rMKsYYmhZiDUrGQG5+lIx4lZh8+ZqLLIix+PXyoNhSEvzsdhQMyQ293Xmawo+b49K1moRPzryFBujUDZvh086m308h0gJb8vHmfCpt6eurKJEWf48/YN6Vy/IUgbvrU5OnQyWh0E17B5hEmlsIxaKF0GrKlzFE7bVN5L2KrGluBuXlUZnYADmTAoLUdQbdRREY+R3bdxh1hV/nIP4U1qtw/p9fekl9X+yYC9xxbYm5bdUGjP3GVdftBGLDfppTR1dJ69ikeCeTSEk321Tflar7ly3DHQ+XjU1T2ItOK1CjCHqKbkYntEWLOGjczVYxonLI3sWKoTFNazCmtZhiaDZhTWsIxNazGRi/SC3buMjLdJWPUs3XDSAdCqkeG9Zd7X1R24+ByZIKacafeSX7uwDekJPqYXEt45EQf53B/Cha6tevIdcCl8WSC+bf7Jl3hfFVvZhldGQwyXBDLOx0JBBHME0bIZ+GeKtU09mtvXmXyaJz0NNY1DGleoQbUrGQB1+dOVTaKJginw68zSUPYj+tBmHB+fIeFb19DDT8PnWh/g1ECfy/M+FI/XzGoG7/Hn7OdJKX59ajpASfzH4Dwqfr1RQhm/Ic+pnnSX6+Y1DqJ18/u9aKjev8AbrQ35r1GzzSJNK2GgF/XSklroPDTUqOsVJ6FlqYWHv9peuO21pzbtjkuVRnePvGSJ5AabmVyz5VGC6q3+F5fk9GcPZ4oxW8lb8ey8vz5ILj8fdS12oRGt5cxRiRcKkbgREn7p61SMY3yt6/a/XUTDhxzyezbal36X+/zMjgVk3bORmTs2LFkRSrBmYs6POwBMQANqGfNy5dE77vaq0a9M7uLksWXnSfMqpvXRKk1/tm9isd2SsQJKLmbkBpIE9TyA8NpFLji9F3PNhh9rJXpenrw7sle43eRrKEW3N1m0UMpVEWTMkjeAW0idjXTGcXBy7AjweKcZyVrlS3p22/JfT7gOHelF252IyW/rXuEnvR2NsnvqCefcEnm21Um4w5re1fV9Cmf/AI3Hj53b91Lt8T6P76eG5qXOMlii2sv1k5XeSCFUkuEBBKbCZGrCJBmhzKnfQ41wiinLJem6Xi9r1161XR9dAeL4hiU2Fjkq5s4Nx4GYqoJyrJ5k6VlOPiNjw8PLfm+VaLp5uvLUsYvi5Ve6AxDLbLahc7MFhQJLEEyRsBMnSsnZLHw3NLXTRuutLX5fnsUb3HLtu8tp+zc9m11yoZAAGhJBY5RuSdfVOmoFa0483jR0R4PHPE8kbWqSun016K/BePgzQ4Bj3vWVuXAFLElQsjuZj2ZIJmSsH21m0pNLoc/GYIYsrhB3X79fuRMXblxW1W2VTIdiSiuWI5+sBr900JSaqjJPFCMlu7d/Oq+1/My8dhWwjdraDGz/AHtkS2Qf+5aHKOajQjbUUPj0lv0f4Z2YsseJXs5/H/bLv4Pz6PoUsXxG5fthLVu6dJ7W32YRmB7pDM0G3pMbmY60VyRerXk7v9ty+Lh4YZ805L/y7tLr03/bfsaPBcWRne+Ml0BBcEaEa9n2YBOYElo1mSR4UEla5dun5s5uKxXyxxO461+b2qtPCiy/ErrOyoEXJlLB5YnNJyypARoAP2ozDemc0lfcisGOMU5W7uq02667r6bMp2vSN3tWbiW1PaOit3jChzrk07xC6nYCD4ijJqLab2v7HRLgIQyzhKXwp1p2766W9tyfD+N3LgZ2CJbW4yz3nLohyjJtJLc48ADvQbSfLu6X8i5uDhjagrcmk+1N6676V/N9AzcRuM7KoRMgRmzhmMOW7sqQFaF/ijMPKlcklfcmsEIwUpW7tKtNq7p2tfAx7PpPdbse4kXWuE+t+7ScrLOw9XvHqdNqORRXNrtX1fQ75f8AHY48+r92u273X76L6hbHG7rJZYKgN653R3tLI1z7zOQTy1K0j5U5f/yvv2+ok+DxxnNW6ivD4u31/JWxPpJcGfKiEC+lhTLHNtnjqR3vAZedZQjpb/tvy/wVx/8AHwdczfwuT207euvgSPHbuS84VNHFuyNTnckKQSN+8QunRt6mlFyjHurfgv8AX40B+ix80Itva5eC3/bX6FrHcSurqOzCgbsWlmjUKvTzPXpNTjOL73+PmRxcPilo7vwrReJew10kDNGbScvqyBJjWYqakm9NvXYhOKTdbCZ/yHXmaVv15mUQTt8TyO5ikeuvmOkRLQfb4j1RW2froGtBC9Gn/SfhSqVKguNnQk16bZ5ZEmkbDRC5WYyKt4E1KVstGkYo4Xct3WuWmWHOZ7bgkZoAzKwOhgCRqKTnVJTW2zXbs+53/qIZMahNPTZrt2L39ELgdoQQNVRRCAjYnXvEcuXhOtZytNLqc/tFD4Pq9/XqzKxHCWW72lpsjHS4IzLcXkYn1hyP50kZuMfZyVpbeH+O6OyHExlj5Jq107p/x4CvcDe5bZGuAhrpueruC+bKwnvQO6NgBy0FdEM1SUkulfbp27gjxkcc1KMdlW/hWmmmurL1zgxbtGLwz2xaVgP3afby6+sSSfYvStCVJKtnfm/X5OdcUo8qS0Tt+L6X4L+e4HFcBM3MjhA1lbFsBdLaidtec8o2FGOSmrV62/EfHxiqPMrqXM9d2Fbg7G+l0vqqFBCxGaJKSTlgDx3Otb2jUeVLrYi4lLDLGlu737d+4+E4K1osvaBrbMGGZS14AEEIbpPeWQNxMaVSeS+mv2867gycVHKk+WpLs/d86rfyBrwFmSwr3AxsuHnJoxE6wW9YsZza7bamT7XWVLcZ8ZGMskoxrmVb7fbatK/hFjF8AZ1vd8Br7LmbLMWlgC0BO2UMCZ3djQUmnF1t+/f12J4+NUJQ00inSvq+v1/ZI3cNbygDoPKtBUjz5y5mZ+P4e/adrZfI8BWDDNbuKCSMyyCCJMEHnzpuatGjpw548ns8itbro0/Df6P7ExYuOIussc1tgrPgWJJjyilu9kK5Y4awWvj/AB/so4fgz2HPYMotsZNp1JVSdzbIIyj+HUdIrN83xK33/n+dzpnxUc0f6q95f3Ld+ffz372ExXDHZkcOAyvnbumD3GVQBm0jMSJnU0eak1QmPiIxjKLWjVLXxTfTrVdDNOBeybwTNde+cxIyr2YK5VLux12MRznSKzndc2iX3Or20cyhzVFQ89db0SXruXMNw5uzAAW2VQpaAlltSIDcsze7mOZJS7d73v4kJ51z3q7dvo34daX+xrnCiqWEtsFFlgYILZgqMokSNZObzFbmfvNrV/z6Qy4lSlOU1bl9tb/x5FVeAsO3+s1vkZmy94KAARmnUxmg6Rm20Ao+0b5bXwlXxifs/d+Dpel+VeXnRPFcCzC5DZc9tbKQP3dsesBrqTJ6bDpSxk1Wmzt+LBj4zl5bV03J+L9fkkeFt2mcMO7a7NBl0Uk6tvzhNP4aT+3lrrb9fUX9RHk5Wt5W9d/Dbz+oBOCZOzhtLSsFkb3G9a63j63+I0Jyb5tN39l09dkVfF8/Na+Jr6Lp67IDZ4MyiyueRZJJ7vrsQRm303Y6zqfCllktzdfFXyXb9h5cWpObr4vHZfTy7AE4Oys3flLghg4LOM3rBXnQHpFCWa0rWq7aLwteH3KPioyitNV2202td0bE6e88j4VHp9TioiWg+3xHqjwo7MNWiGefwHLrPOlDQ06ew8jzMcqARn1J1/HpQathTpHSsa9Js8lIGTU2x0iJalbGSBs1I2MkQzihaGpjA0q3MOaNmQlYCm50Bpsk16KzyAULGN4Hbehz2blaJ2zrqfnrVIy11EltoEcxTuQqJ2m6U0WCSLFUbJimhZhq1mGmtYRia1hSIlqFhopYzBJcILAyNJDMsjocpEjwNByfQvjyygqX7J/uWFEUFoTGJo2YiTQsYGzUtjJEGelbGSAu/wA+dI2UURnb40GzJAWb58h4UjKJAGb4fnPOksdICzfHl1McqA6Qjc8eZ59BA3FYyiMp+HLoJ5GgFli02g/VudPF0v8AZOS1/wBG+1djPNQM0jGRA0jGQC8anIpEC21I9iiJqdKFi0LPQ5jUNNZBop4riFpTD3EU9GZQfDc1RYpyVxi38i2PDkmrjFteRYs3J21qcZEpxrcHw7iZuO8gZRGQjcgg79DsfJhXRKo139evkNm4ZQin16+vWwbE8UZTltJ2hzKGlsqpJHgZIBmOnMVSMo/3OicOGi1c5V2039bGnYxSNorKSNwCDGpGoHirDzU9KdN1bOSWOUd0/X+yvwnifbBzkKBbjWxJBLZNGbTQd7MNztTy91peFleI4f2NK7tJ+V9PpqX6FnOMTWsIK9cgE9BPIfnStjRjboo8K4j21pLmXLnGYKTJAPqyfEQfbWn7s3HsdPEcP7HI4XdFrPS8xGitjsaLaM52VSx5aASdTWi7aXcrjxOc1FdSOBxhdFYrlLKGKzOUkTBPUUHNW0ndDZcPJNxTunv3DB6KkTcRM1azJAyaWx0gTtSNjpAGakbKJES+lCw0Ad6UdIEz/PkKw6QEt8OlYaiGf8vHmaA1EluSff0PhWoDRYPzvWEo6Yiu5nkIgwpWh0Vmu+FSbKKIK820VOQ8QZ10pHqNsFisBESKAbKnEnZbVxknMEYrG8hTEUcaTnFPa1+5bCoyyRUtrX7kcPbRkAWChEjmCDz8Zqb5nJ82jQZOUZ67lG3guwb6tmCt6tkRlzcyCRKLrrGlWlklkXvrVf3da8e77F5ZvbL31qv7vW77FHheINq0y/aQ3Ax3ACM3eM+AEDy5Cmyx5s/N0fLXzS0+t2/yzo4iCyZE+jqvnWn13/lljDF0wloKxF67lCnQntLnfdiDoYGZj5VR8ss8pP4Y/stF9SeTklxMm17sb+i0S+eiRZucaYC89syqAWbQAH1l8nUzzAZlHT1jVIw1jGW71fhH/X4IR4NNwjPRv3n4R/1b77A8FcuWGsoHOS0n1ygKVZn7tpQxEm4zknf2CabmjNSlWrenkt32pL1oPljDNGcq1k/dfZLVutqS02/Y03x7XLrW+1Ns20V3FvIcuY6KzOpnQEmMu486zlyxUqu9NbORYYwxqfLdtpXfTtTX5KWD4lfNq3ddiWuOeytgKocPmKZ5EgBO9AM906najJx53FbJavy3r56F8vD4VkljitEtXq6revFvTVdehX41i7vZ3FzM7XYsrbXLK90tdYEDQ5DoJMQNSTQxyi5Juklrf2X3K8LixOcXSSjq3rr0X38vLQtcIdyVcP8AVFAFQZY1iGEDQACIk7+Fc7mlca1vf1/CJcQoJODXvXq9fp6SLmO4gQ3ZpBcqWM7KswJ8SdvInlBNpR5pbEcWBNc8trrzOeOLe8qWnYt2lxmYnLrZtN9mFHdYhN+THlVJSWNymuiS/wD1Jeb1Wv0R6Xso4pPJFVSSX/prxb1Wv0CtxB8txwzKys9lbULHaFgLRkrOxBPKG8KSEYxcY1pSk34Vb/j/AGIsELjFrRpSvXatf4+QQcWYF5eUsW4uPAl7sT05ATA5sOlHdR01m9F4f5/Av6VNLTWT0XZf5/AHBcQxDNZVmg5e0vDKs5TMBtNJYwAI0Qz4HJLGlOS2ul5/4X76FMmDDFTklpdR9eW/i9PHou10qPNoeZygrt2lch4xBO1AdIC1ysPQJ7lYZIE1yiMkCa78aw1EM+v+42FDzN5hrHz76NAkXVFaiLOoIrvo8eyDig0MmVHGtRaLJjlNNqVx0F5tSDJA2jWlcdB4y1AlelTaKWEC1uUFkHWkaGTMg8Hyn6t7lsEyVQjLrvCsCF9kUzyzfxRT8Xv9VV/M7f1XMvfin4vf7VfzLuFwYWdyTuzEsx82Osa7bCkblLf6dDnyZXL1oDfhCFLi7C7mzkbnNodfLSqKUlKMv/mq+Qy4qalGX/zVfIkeDqez1f6sEDvHUMADm67fnTKU6a018Bf1Mlzba+HYZPR9BkhnAR2uAA/baQTqNPWbaN6fnnrdaqvkv9dQvjZO7S1SXyVfwty7e4SrKoBZcji4CpElhO5IMzPPWjFtW+6o548RKMm3rarX/FAf2An1urjtlyvDfZiDHiZYyZMsetMpz93wKfrZ+7t7uq09fTbRBMdwsP2ZDMhtNmUpl5qVIIIIiCaWLcU1V3vf1FxcS4cypPmWt+d+HUDc4WuYNrKqyjXbOQXbqWMDWpycnFx7/jb5FI8RKmu7T+my8vAFwzACyoUEmAFlomFEAaADShOcpycn1Hz5nllzMFiuHBrheW7yhGUHusASRPP7R2POg8kuXl7O14D48zjDk8bXgAxHCgXzqzocoQZSAAFYnaI5x0pVkko8tJq718VRSHENR5Wk1d6+I97hSkLq0q2eQYLMQVJJHgeURpEVlkkr21VfK79fcEeIkm/KvluRTgyQRrDOHYToSsQI5DRdPAUVlyWm90q+vp/UL4qdp9Uq+oVeGgO7hmDPAJkaBRAyiPPfqaHM+WMaVL8ivO3GMWlSD3UOveIkRpHd31Gm+vPoK3NtoTjWmgNjpQGBl6I1ALj0UOkBJphiDtWCkV3esPRDMZBnSIgAQSec7zSVrbJOPvW2X8Nd1iPmKcWRoAU1Ezq8tehR4ljFaWjWQZQNaVoZNmfjcUEUMeb209ty4qD8WpErKPQsZZkUrVhugJsEVPkaKKaZMLRoFgylSaHTIlaWhrGihRrJqKZAYQU6QjCimQjJimFJTRAQalGRWvUkkViVHaosukBe5SNlFEirULC0TzU1i0TmiAg5rNhQFnoFEivdaiOkVmu0w9A2aiMCzURiDa7a0G0tWEHctsNwRPURWhkhP4WmMpJgbz2yezNxVfQ5SDMc/wAPzqE+IpXGLa7rYSVy0Ro4C1kUKGLc5Jk69TVsVSXMluRUFG2Xw1VoFHZkV6dHz9jEUKNZC6kilcdBk9TkfT692VmyeuKsn2I+f/SKWEKf1/Yo5WdNat7mkUTSkSK0HEyYNlpHEZMGVqbRRMgVpGh0yOWhQbHAo0CwPEMR2aZv47a/47iIf5qeCtiSeheAopCkoogFQMRY0Aoq3jU5FolG61QbOmKK7mgVRFWoBoIr1hWgytTRl3JyT6ACxg5o30M7g7e3lQDHTcExrFUVrrUR0U7rmeg67n2UU9RkDYnkT7Yp0OkQ7ZQQHIBkCOZnaOtaTpAc0tzI9LOI3cOpASJ2YTm05R+lc/CqPEzty0XToDJKShzY9WR9HeN3ntg3QdfWHKPbyqPGcLijOofIpCPNBSmqYW56P5rq4iFGbuhUPcAHTx6k86WPFtY3hVuvqwQ9mpOXXudDaQDRRoNhXocPjccaUtxG29yxmq9CUd3XqUfOFLEYmMRat/fS60f8vs/+s0K1MXYrUY5b6QOGpesDOD3SSsEiDpr41zZ8jhKFdy+FcylfY6crVqI2DZaRoZMEy1NodMGwqTQ6YIEHbqR7QYNI0OmNlpaGscLWoFmB6d3imEMTJuW9v4Wz/wCmq4q5tQO2mdKtChbJAUaBYorNGsFcpGNEpYhqhNnTBGfeu1FnTGJXNysUocGgYkKAAivWFaB3xmEMARzB1B9lYyigWIkjQwesA/nRG5X0KmIQGMwBgyJ5EcxTUPyJ0yuL6tIBnKYPgeYpqGjrsPaIJCgGSQAfPTb3Uaa1C04+90oHxPCMhzKSCNm5+zpXnTfNL39mcHtHN2BwPCxcDM7FmAGrEkxHU+NJnyTxctKkz0fa8qikiXDsL2SnQNOmUmCCR+VM4Tzy7aWn0Y+WXNoi5wbDBFAfaNta6Y4MnPzM82WPIn7pYCdK9E677hAtNQLO9ivWo+aOd4gG/aWGOmUWro31lgTMdO4Ki2vacvhZTl/p34nQxVaEOR9OcfkAQqxGUupVWMwe9JGg2X3ivO4rmeWK6HZw6Xs5M6bCuzW0Z1yuVBZfusQJHsNdvmchM0jQwIGfeR7jFT3GIMKRoZMy+D3cy3PC9dH+ckfnU2imzLsUlDD1qMZPpT/Z2E6naN/VNJk/t80Uw7vyZtWxoPKrHOEApqBY8UaBYG6tTcSkWZmLrlyI7MRlXTUTrQEmsOQGI74Tqpb/AAlR/qote7YjfvJFoGpmCTWFB3DRGRXuPTJDpFS9cqiRSKAO/L51oqKWoYwSd9x7LEEEGCOY5UwZJNUwl26zesxPnSqMd6EjjhHVIiiUzSapjNhkt0yFbD26ZCsMSKYUbPTGO/ivao+ZOVxmPX9pWk1LAFMo37yFs/SImuBNvinpsq9fU6mv6C16nUxXbRynI+njiEGsjoDpLL08q8zi/wDuh8zt4f8A6p/I6s13NHIc5x30ywmGJV3LON0tjOQRyJ2HtNJV7DGPwX6RcI/dus1psxhnWEMmfWBbLvzipwxZFH3qvwGlKN6HXq4YBlIIIkEGQQdiCNxU2MjJ4CoCXMu3bMf8qTXPjbcFZfIqnoaNNQEKgYwfS9XCK6PljNmEA5hEgTy1H41HKlateBbA/i8jewNgJbRAZyqFk7mBEmuk5S0BTIVgDfHbC3zNsv7Ayr8aNA6BriUGgxZn4yzNc+SB1Yp0YuIs1yNUehGVlUpSlLKDW2/pSGO72TKTI3JDbb/Zqia9k11uyMr9oma2WoFLGmsaiDmmQUVbgp0URWuU6HQELrTDhAtYUcCiAKtEDCoKKFYVUpkLYVLQphWwwQdKYS2dzXu0fOHK3cUv7StyYBV0G0Fwo7v4N7q82Ek+LlXZI65JrBE6mK76OU4H6QLFwXJS5lV7YBXLPezZcwYEcuUcq8niowXELTV/g78En7B+Ab0x48mEsrYS4LcAW85knKq7KEBM6QTAj2irZcjcnixq2t9v5JY8arnm9Dzo4BMS6hL1rNcBIntBAEzJKiNudS9pPEvei9Cz5J7MqYz0SuAFhdskZO0/vB3JAn1evKqY+Oi9Kf2Enwzq7R0XoTxG9gnbDYnv2XLKBbJdrdwAFsqmDBDagc4I50+XJjyR5tu/kSjjnGXKjr/RRkRXDXA1y5cgZioZsiLsoA5lpgVx4vgWlHRmd5GdCaZiIcUAnP8ApbfAVUbOA6vDIpYAhYOYwQNDz8ahmUrVdGWwV7xv4B2a2jMMrFFJHQkCRXUjlZaFMhWY1xD+0UaRBwzJHP8AeZpn2Cgpe/y+Fjcv9K/H8G8RVKI2Be1SOJRSoo38JNQnis6YZaKd3h9c8sLOiOcycSgF62vMb+Eq8fPj4io8lNrw/JVTtX4lprdJQ3MCZaw6ZWuGmQ6K1w06HRXY044y0QkqwAiW+tYDYZQBTCkpogJg0yAHtCmRNhop6BZ25r3T5w4+3hrf7WkAZsjufBsltZjYGC3vNebh14vJ8v2R15P+iPz/AHOuJivRZyHmnppx61eDi3cQgKVAkAkhjJGsgaHWvEzSeTiVJJ0tLPSxx5cDT3epg4IJdwpe9btsRdbL3VICutu4RJGozO3nNc+VuGZKDe37aF8TUsbckcPi7ypffs2NuC4HZtkCmSNh8/jXsRTcFevmec652SPGLwGXtnIgDV2khYgaECNNooLBBu6+wXkaVWCHFXa4Ha45h+0g5SpYMr8xpLKOftEU7wrlpLpX4JrJ71s6lsLh7ltb4RluklyVZoV5Ld2SYINcMJZYScG9PwdE+SaUktT2K08qpO5AnzIpGFEppQmB6XGUAGpyuYAnkIqGauePmdGDaR0OFuAqpBBBAggyDp1rqRyFgGmQrOcuYw/tRUynS1EwcuVgxzZtplWEeXWhXvWZ/BR1INVJCaszIh2dJyjcxB7dK4jKRyOKwZ/aQ7zFGCN2emUMqXDm2ndU58q5ZKPtKrXudik3huzeuYcUJQQI5GUb+GqEoHRHIUb2HpLo6IzKVy1TJlUys9umTHTJLa60xuYkNNqIBs1E1EgaJgiimQoZLdMhWy1bSnSJNhYp6Adka9s+eOFsYJjxcTcJVBduKoABmFABYalRnOngvSvL4ZR/UTS6M7czfsYMuelvEe0tuluCFMEiTJ1RlgDcE+O1S47ibn7NdOtjcLi05mcDfhrN52si2yyAGQrIF12VsrAEAjSOixyrlh/2pKVp+J1Tf9JujJwHpvaDMuJsIA4EskRoIhhv7QdNPOr5P+Ok6ljk/mQjxVe7JCxuBa1ce5hnssFRcyyEDBgWH2iWO+1NCcZxUcievzr+ASUoybi1p9zJTjeIeSuHYzM9y4Ym2E+Gb/iM10+wxw0cv27+vkQ55TbaiTxfFL5Uzg2A65H0hETcp/CW82NDHhxp/H9/P18gzySa+Eo8Pxs3QHQ2kYgExAnbWVgSYnwq2WNR912yUHclex6Rw3iOJwiMuT+kWkW2QiXCzWVAzTmZBKnQAco2NedHNDLVum31Xj4NnXLFKG2qNv0e9NrOMurbtJcE2y5ZssKw3QgGdtZiKtkwyhuShkUiHprbPdYO6xauSFYgMQUykjwzH31x5GlKKrdnXi+GR1GDtBEVF2VQo1nQCBqd6vZzUWVNMK0cq+MH7XC5WkWgDofVKuQ87RqR5iik9wPajsA1PYlEga1golWAMaDCcTiGunieXugBrZV51Km27FMuWJgON/tVySj/AFLs7E/6Gx1VxKaSJRYF0qTRRMq3UqMkWjIp3bFTovGZUu2wKKZZNspuKomUQA70w5Nbc0yBYe3aFMhGw6IKZCthkWnSEbCgVRCkqIDp8fxG3Zy9o2XOcqk7TE6nl51688kY7ngKLex51x/jb2MXcxFpEfIr24diFYOVOYFZM9zpGp1rxoZlDPN72z0/Ye0xRXZHN3+L4hAIcZQxOXslyk9oZECD+PP21CMMctGt/HwOiUWtmR4lxS6bFx2C6gEGCo1dmECf4j402HFD2qSEzNxxWYWJe5c1Z7YLEMFCPEgbTJ01JPjXYoxgtE/r/g5faSm9f2Op4djbrW8o7IMLmboCJBhZB05Hnr5GvNcYKWzqqO1p1v1OZ4VZu9oSbkDOxOSMwaD1BGg0ivVm48q06Hlq73N+zhUICNecEhlUQnqnLOyb90anp51xZMkovmSXr5nXigpKrBn0e0+ru3JLBpOQCAGBjKm+1D9W/wC5If8ATLo2atu2QpVsPhmYMoJICErlH8B03EzoTt15ozXNalKq9dS0oNKtDnPRnGnDYo3FtWzAcQrFAZmDOSNhXrTalBJt+vmebFNSZ1fEeMvibTM1sWwttgALmfMGIn7KxGTx3rzcjTyxiujO/FFrHKT7HbDGICqs6BiBClgCZiIB33FdCOYsi4OoopgZzK3P/V46WB+TfrT9LEZscCvycRJmMQwEnYZEgCkg9NfWo+RU1XZF6/xOzbZFe4is7ZUBYAs3QD53HWqoiw17GIgl3RRtLMBr7aDkluzKLeyM3H+lWEtRnv25JiFdWI0mSAZA/UUd9Vqbld0YFridq9j0u2nDoXRAw2nsXEectXLJf1fkdSVYKfc7MinaZzoA4qbiUTK9ypMrEp3jUZHREzMQ9ZI6YoptToqJRTGCqKZIDCotOkI2HVaokI2FUU6FJUxhqBjj/pE4w/8AS4UaWjlB10iSdp3mNq7J+9J2eLFUjC49xxQrW2z7qs5SdQIOo5kya4MPDqcua13PRnlcI1RjP6Sz9pYBLaq+pJJM+010rg4L/ZB8VkfQJf8ASnPa7JymWBsrA93x9taHCRhLmjuLPPKceVmVh+JMpCqbbRmClmZZDaQc2imI18K6ZQi1bIR5r0On9D8bIZHCfVMO8HDakazBMGAPA+yvP4nBUuaN6nZizpx5ZdDIwmMyuDAYy1oAXLergk7Zt9t+tdso2q/DOPxLeH46LfrK021hvrLRg3j3CZb5mpT4fn2f2fQpjy8m5cXj4IWUuFLBIuy9mJUCMxNzWN/dUP0jVq1b23/gt+pVrR6eRq8E4yl5ezZWz2sr5nNtzD7RlYkEwNDoRzrnnwkscuZPR9rLLiYzVNbHN4fELnb660uYx+8g91iSTA0516UoPlWjODm1uzft8St9kyq6tIymCGEhTOvtrzXimsttHpRnF4qRlWfR9TFxbjE6MCbs5TuNYMRHXkK7Hxclo19jk/TJ6ph7mHuo5i9dUif799cwEmMnj+VCPEJrb7f5C+H139fQWF4Yx74uPmO+a7J7w01iZ1/GtLiK0a+xlgvWx7fDnQ926wzafvNfGI50P1Ka2+wf0+u5n8TBVoa4zTJkvm156mqRyuXQV4VHqRsyQPrHB1Ojxvv7TW50v7UH2d9WFGDL5WYqcvJ8jBhMGQdJOk86yzJaJCyxNq7NbHcS7NCdELOrwpmCFADKfOubHjvJZac/co3eCfSzbMLi7bL/APLbAZTH3kmVJ8J9ldbwvc49jfwPp7w+/c7NMQFciQLitbB8AzCCfCajPDJK60HjLobtxJEiCOo1rllje6LQmrK/KIOokkR7hznT8RQxx1S/ijZm6u/5AXrIYAEHQDUg+WppnFN15D8POUVd/IpGymx3nXKRESoEGTmPeGmlTXLs/W313OzmnutvH5/TYSW0AGhkwQCQdCJnTwopxpPvRnKbfhqTQ2/sg7iSToAWQT7mplOPT1t/IHz9X61/gsWimUMBpmYET0WRB9oqilGuZHHxOWeOSQs6TEczEHxMb+Ao+0iQXGyW5MMvNSOZ1B01BPsyn3U3tIrdevSM+MlexEFSYCncAyYifkVudN1Qy4yTaVFZjrRPTWx4DiPSHE32Je4Sc2YAQssSZJiJMdeVek8cY6niRk3odBcvdvbc22zM7EWx3RmcEmVBO5gwPEV58Y+zmlLSt/I75S54XHUz2e5mzHCYoIbjN/ZyO4yZQkx97vV08sWq51dd/XQ5/aSTvle/bwI5bk/2TFRnmDYYdwpGSeubWfGK1Rr41t362H2krvle/Yb0hYpZW52PZS4BS4rrcESQIKgBSF6nTxoYIpzcXK/2/c2XI1FNKi9w3CHDOYKzdyvAYtkVmIGsL3RJ67U3Osi8tCM4uL89Tl7hQKsMSQzSZ3Pdn7P8Ig+PhXTrZAPZt2cjB3MwkhTOwhADlg6RPSOVBuVjJItBMPkc9oR3mLDNzlSQBl73QHxpffvYNKjU9G71m2b7KxY9nbAEgzoAoWQASRqddNqlmUpctjQaVnM3MfIb6u2GZw2x0WPU8p+NdCj4k7Os4dwS4zO5RVTNAUBu4R9kwIB61x5MkdFzanTjT3ouW4w6kZ1gFZgbZImBO+9TlBTd2UU3HSjMx/GWa/uGUnnoToQOWhj4UYYUoDSy+8Fw3GewBU22kGd0IjUHWddjWlh9o7sCycm6BNxrUHIwgkkBhPeOnlTew03B7XXYzMZjZPPfUGOnUGqRgLKYfD8RyiCJ9WCIkZTP50rx2Mp0Rv8AFAy5cvjuNM06Ae008cVO7JyyXoPi+Ji5bGwywsHL0Go1235UqxVIyye6YzuT5eGldKpIi7bKpaNdaZCMtLxW6qxbu3UBPqrcdR7gYoezi3qg8zO09F/pPv2LYtYgG+kQGLRdUEcmPre2oZOFjLVaB573Opf6V8IwAyXh1mDr765pcHN7HTizwhqQH0qYbpe9w/Wh+jy9yn6rF2G/rWw33b3+EfrRXCZe5v1OHsL+tjD/AHb3uX9ab9Ll7m/U4ew39bOH+5e9y/rTfpcndGfE4X0Jf1t4f7l73L+tN+nydxfb4f8A5HP0tYciDbukHkQPgaz4abVMWWXDLoM30tWDulz3Ct+nn3GXEYV0AH6UMP8Aceh+lkV/Ww7HkGGPeHt+Ndr2PNjudT6KjWx/zJ/nri4j+7yOvBsvMyOMYhu2ud5tbk7ncTFXxJcq8jlm3zPzNPDXDntanXFYidTr3LFI1o/Jfkqm9PmZ+PY/s+1r/et/Lcp4f978hZf9S8zsOO/vE/8ArJ/M1c3D/C/MpxG68jznDjT2H4V6EjlDLzpHuFB1H1TeZ/ns0evrxGZHGesfEKT4kqCT5zrQAVLu1PEDPfMDbCOioAqi4AFUZQBOG0AGwr52Tb1frc9KOnryMX0uY5cR/wAVz+Zqrh+KIZ7HC4g/+ZHkh9uUa16EfgZzvdBuMCTdJ1P9I/8AzoY91/5/JpfC/P8AAPAqM66faP5rWy7PyDj+JeZlYv1vZ8KtEQs4MSYPRfzWklsNEq48972n8hTR2EluZJ9Y10LYg9zVxg1HlUizKOJ5eVPElIFa2pxCdEIqxhVjCrAFWCKsYVYwqxhVjCr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3319" name="Picture 7" descr="C:\Users\Toshiba\Desktop\A 2\9. ÜNİTE\indir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4664"/>
            <a:ext cx="3816424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Başlık"/>
          <p:cNvSpPr>
            <a:spLocks noGrp="1"/>
          </p:cNvSpPr>
          <p:nvPr>
            <p:ph type="body" sz="quarter" idx="1"/>
          </p:nvPr>
        </p:nvSpPr>
        <p:spPr>
          <a:xfrm>
            <a:off x="539552" y="260648"/>
            <a:ext cx="8208912" cy="720080"/>
          </a:xfrm>
        </p:spPr>
        <p:txBody>
          <a:bodyPr>
            <a:noAutofit/>
          </a:bodyPr>
          <a:lstStyle/>
          <a:p>
            <a:pPr algn="ctr"/>
            <a:endParaRPr lang="tr-TR" dirty="0" smtClean="0"/>
          </a:p>
          <a:p>
            <a:pPr algn="ctr"/>
            <a:endParaRPr lang="tr-TR" dirty="0" smtClean="0"/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CUMHURİYET BAYRAMI (29 EKİM 1923) </a:t>
            </a:r>
          </a:p>
          <a:p>
            <a:pPr algn="ctr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0962" name="Picture 2" descr="C:\Users\Toshiba\Desktop\A 2\9. ÜNİTE\29Ekim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7416824" cy="3698724"/>
          </a:xfrm>
          <a:prstGeom prst="rect">
            <a:avLst/>
          </a:prstGeom>
          <a:noFill/>
        </p:spPr>
      </p:pic>
      <p:pic>
        <p:nvPicPr>
          <p:cNvPr id="40963" name="Picture 3" descr="C:\Users\Toshiba\Desktop\A 2\9. ÜNİTE\NTU0NTY3Nz-bogazda-cumhuriyet-bayrami-icin-gorkemli-tor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96752"/>
            <a:ext cx="3092946" cy="1284734"/>
          </a:xfrm>
          <a:prstGeom prst="rect">
            <a:avLst/>
          </a:prstGeom>
          <a:noFill/>
        </p:spPr>
      </p:pic>
      <p:sp>
        <p:nvSpPr>
          <p:cNvPr id="12" name="11 Metin kutusu"/>
          <p:cNvSpPr txBox="1"/>
          <p:nvPr/>
        </p:nvSpPr>
        <p:spPr>
          <a:xfrm>
            <a:off x="1475656" y="1628800"/>
            <a:ext cx="2635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Havai fişek gösterisi</a:t>
            </a:r>
            <a:endParaRPr lang="tr-T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691680" y="620688"/>
            <a:ext cx="5616624" cy="432048"/>
          </a:xfrm>
        </p:spPr>
        <p:txBody>
          <a:bodyPr/>
          <a:lstStyle/>
          <a:p>
            <a:pPr algn="ctr"/>
            <a:r>
              <a:rPr lang="tr-TR" sz="2800" dirty="0" smtClean="0">
                <a:solidFill>
                  <a:schemeClr val="bg1"/>
                </a:solidFill>
              </a:rPr>
              <a:t>MİLLÎ GÜNLERİMİZ</a:t>
            </a:r>
            <a:endParaRPr lang="tr-TR" sz="2800" dirty="0">
              <a:solidFill>
                <a:schemeClr val="bg1"/>
              </a:solidFill>
            </a:endParaRPr>
          </a:p>
        </p:txBody>
      </p:sp>
      <p:sp>
        <p:nvSpPr>
          <p:cNvPr id="8" name="7 Metin Yer Tutucusu"/>
          <p:cNvSpPr>
            <a:spLocks noGrp="1"/>
          </p:cNvSpPr>
          <p:nvPr>
            <p:ph type="body" sz="quarter" idx="3"/>
          </p:nvPr>
        </p:nvSpPr>
        <p:spPr>
          <a:xfrm>
            <a:off x="2123728" y="1340768"/>
            <a:ext cx="4968552" cy="576064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r>
              <a:rPr lang="tr-TR" dirty="0" smtClean="0">
                <a:solidFill>
                  <a:srgbClr val="0070C0"/>
                </a:solidFill>
              </a:rPr>
              <a:t>ÇANAKKALE ZAFERİ (18 MART)</a:t>
            </a:r>
          </a:p>
          <a:p>
            <a:endParaRPr lang="tr-TR" dirty="0">
              <a:solidFill>
                <a:srgbClr val="0070C0"/>
              </a:solidFill>
            </a:endParaRPr>
          </a:p>
        </p:txBody>
      </p:sp>
      <p:pic>
        <p:nvPicPr>
          <p:cNvPr id="16386" name="Picture 2" descr="C:\Users\Toshiba\Desktop\A 2\9. ÜNİTE\canakkalezafer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4376489" cy="3960440"/>
          </a:xfrm>
          <a:prstGeom prst="rect">
            <a:avLst/>
          </a:prstGeom>
          <a:noFill/>
        </p:spPr>
      </p:pic>
      <p:pic>
        <p:nvPicPr>
          <p:cNvPr id="6" name="Picture 2" descr="C:\Users\Toshiba\Desktop\A 2\9. ÜNİTE\8072canakkale_zafer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276872"/>
            <a:ext cx="2876315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Toshiba\Desktop\A 2\9. ÜNİTE\Akba_yalar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816424" cy="4464496"/>
          </a:xfrm>
          <a:prstGeom prst="rect">
            <a:avLst/>
          </a:prstGeom>
          <a:noFill/>
        </p:spPr>
      </p:pic>
      <p:pic>
        <p:nvPicPr>
          <p:cNvPr id="43011" name="Picture 3" descr="C:\Users\Toshiba\Desktop\A 2\9. ÜNİTE\91099994_4bc4c8ca31_b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365760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endParaRPr lang="tr-TR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683568" y="476672"/>
            <a:ext cx="7848872" cy="576064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İSTANBUL’UN FETHİ (29 MAYIS 1453)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539552" y="620688"/>
            <a:ext cx="8208912" cy="658368"/>
          </a:xfrm>
        </p:spPr>
        <p:txBody>
          <a:bodyPr/>
          <a:lstStyle/>
          <a:p>
            <a:endParaRPr lang="tr-TR" dirty="0" smtClean="0">
              <a:solidFill>
                <a:srgbClr val="7030A0"/>
              </a:solidFill>
            </a:endParaRPr>
          </a:p>
          <a:p>
            <a:pPr algn="ctr"/>
            <a:r>
              <a:rPr lang="tr-TR" sz="2800" dirty="0" smtClean="0">
                <a:solidFill>
                  <a:srgbClr val="7030A0"/>
                </a:solidFill>
              </a:rPr>
              <a:t>İSTANBUL’UN KURTULUŞU (6 EKİM)</a:t>
            </a:r>
          </a:p>
          <a:p>
            <a:endParaRPr lang="tr-TR" dirty="0"/>
          </a:p>
        </p:txBody>
      </p:sp>
      <p:pic>
        <p:nvPicPr>
          <p:cNvPr id="44034" name="Picture 2" descr="C:\Users\Toshiba\Desktop\A 2\9. ÜNİTE\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28800"/>
            <a:ext cx="836327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35670"/>
          </a:xfrm>
        </p:spPr>
        <p:txBody>
          <a:bodyPr/>
          <a:lstStyle/>
          <a:p>
            <a:pPr algn="ctr"/>
            <a:r>
              <a:rPr lang="tr-TR" b="1" dirty="0" smtClean="0">
                <a:solidFill>
                  <a:srgbClr val="FF0000"/>
                </a:solidFill>
              </a:rPr>
              <a:t>ÖZEL GÜNLER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10" name="9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340768"/>
            <a:ext cx="7499176" cy="648072"/>
          </a:xfrm>
        </p:spPr>
        <p:txBody>
          <a:bodyPr/>
          <a:lstStyle/>
          <a:p>
            <a:endParaRPr lang="tr-TR" sz="2400" dirty="0" smtClean="0">
              <a:solidFill>
                <a:schemeClr val="bg1"/>
              </a:solidFill>
            </a:endParaRPr>
          </a:p>
          <a:p>
            <a:pPr algn="ctr"/>
            <a:r>
              <a:rPr lang="tr-TR" sz="2400" dirty="0" smtClean="0">
                <a:solidFill>
                  <a:schemeClr val="bg1"/>
                </a:solidFill>
              </a:rPr>
              <a:t>YILBAŞI (1 OCAK) MİLADİ TAKVİME GÖRE</a:t>
            </a:r>
          </a:p>
          <a:p>
            <a:endParaRPr lang="tr-TR" dirty="0"/>
          </a:p>
        </p:txBody>
      </p:sp>
      <p:pic>
        <p:nvPicPr>
          <p:cNvPr id="9219" name="Picture 3" descr="C:\Users\Toshiba\Desktop\A 2\9. ÜNİTE\d19ab36eaf392de8d8fce3fce4551bd0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64904"/>
            <a:ext cx="3657600" cy="3744416"/>
          </a:xfrm>
          <a:prstGeom prst="rect">
            <a:avLst/>
          </a:prstGeom>
          <a:noFill/>
        </p:spPr>
      </p:pic>
      <p:pic>
        <p:nvPicPr>
          <p:cNvPr id="9220" name="Picture 4" descr="C:\Users\Toshiba\Desktop\A 2\9. ÜNİTE\images (3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950" y="2636912"/>
            <a:ext cx="381451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187624" y="548680"/>
            <a:ext cx="6480720" cy="658368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SEVGİLİLER GÜNÜ </a:t>
            </a:r>
            <a:r>
              <a:rPr lang="tr-TR" sz="2800" dirty="0" smtClean="0"/>
              <a:t>(14 ŞUBAT)</a:t>
            </a:r>
          </a:p>
          <a:p>
            <a:endParaRPr lang="tr-TR" dirty="0"/>
          </a:p>
        </p:txBody>
      </p:sp>
      <p:pic>
        <p:nvPicPr>
          <p:cNvPr id="54275" name="Picture 3" descr="C:\Users\Toshiba\Desktop\A 2\9. ÜNİTE\indir (10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75793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475656" y="620688"/>
            <a:ext cx="6408712" cy="864096"/>
          </a:xfrm>
        </p:spPr>
        <p:txBody>
          <a:bodyPr/>
          <a:lstStyle/>
          <a:p>
            <a:pPr algn="ctr"/>
            <a:endParaRPr lang="tr-TR" sz="2800" dirty="0" smtClean="0">
              <a:solidFill>
                <a:srgbClr val="0070C0"/>
              </a:solidFill>
            </a:endParaRPr>
          </a:p>
          <a:p>
            <a:pPr algn="ctr"/>
            <a:endParaRPr lang="tr-TR" sz="2800" dirty="0" smtClean="0">
              <a:solidFill>
                <a:srgbClr val="0070C0"/>
              </a:solidFill>
            </a:endParaRPr>
          </a:p>
          <a:p>
            <a:pPr algn="ctr"/>
            <a:endParaRPr lang="tr-TR" sz="2800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KADINLAR GÜNÜ (8 MART)</a:t>
            </a:r>
          </a:p>
          <a:p>
            <a:pPr algn="ctr"/>
            <a:endParaRPr lang="tr-TR" sz="2800" dirty="0" smtClean="0">
              <a:solidFill>
                <a:srgbClr val="0070C0"/>
              </a:solidFill>
            </a:endParaRPr>
          </a:p>
          <a:p>
            <a:pPr algn="ctr"/>
            <a:endParaRPr lang="tr-TR" sz="2800" dirty="0" smtClean="0">
              <a:solidFill>
                <a:srgbClr val="0070C0"/>
              </a:solidFill>
            </a:endParaRPr>
          </a:p>
          <a:p>
            <a:endParaRPr lang="tr-TR" dirty="0"/>
          </a:p>
        </p:txBody>
      </p:sp>
      <p:pic>
        <p:nvPicPr>
          <p:cNvPr id="55299" name="Picture 3" descr="C:\Users\Toshiba\Desktop\A 2\9. ÜNİTE\images (3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9674" y="2132856"/>
            <a:ext cx="3728789" cy="4104456"/>
          </a:xfrm>
          <a:prstGeom prst="rect">
            <a:avLst/>
          </a:prstGeom>
          <a:noFill/>
        </p:spPr>
      </p:pic>
      <p:pic>
        <p:nvPicPr>
          <p:cNvPr id="55300" name="Picture 4" descr="C:\Users\Toshiba\Desktop\A 2\9. ÜNİTE\images (3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4176464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755576" y="692696"/>
            <a:ext cx="7920880" cy="658368"/>
          </a:xfrm>
        </p:spPr>
        <p:txBody>
          <a:bodyPr/>
          <a:lstStyle/>
          <a:p>
            <a:endParaRPr lang="tr-TR" dirty="0" smtClean="0">
              <a:solidFill>
                <a:srgbClr val="00206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ANNELER GÜNÜ (MAYIS’IN 2. PAZARI)</a:t>
            </a:r>
          </a:p>
          <a:p>
            <a:endParaRPr lang="tr-TR" dirty="0"/>
          </a:p>
        </p:txBody>
      </p:sp>
      <p:pic>
        <p:nvPicPr>
          <p:cNvPr id="56322" name="Picture 2" descr="C:\Users\Toshiba\Desktop\A 2\9. ÜNİTE\k-702865-anne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4824"/>
            <a:ext cx="3657600" cy="4536503"/>
          </a:xfrm>
          <a:prstGeom prst="rect">
            <a:avLst/>
          </a:prstGeom>
          <a:noFill/>
        </p:spPr>
      </p:pic>
      <p:pic>
        <p:nvPicPr>
          <p:cNvPr id="56323" name="Picture 3" descr="C:\Users\Toshiba\Desktop\A 2\9. ÜNİTE\images (3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2"/>
            <a:ext cx="410445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323528" y="404664"/>
            <a:ext cx="8424936" cy="874392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BABALAR GÜNÜ </a:t>
            </a:r>
            <a:r>
              <a:rPr lang="tr-TR" sz="2800" dirty="0" smtClean="0"/>
              <a:t>(HAZİRAN’IN 3. PAZARI)</a:t>
            </a:r>
          </a:p>
          <a:p>
            <a:endParaRPr lang="tr-TR" dirty="0"/>
          </a:p>
        </p:txBody>
      </p:sp>
      <p:pic>
        <p:nvPicPr>
          <p:cNvPr id="57346" name="Picture 2" descr="C:\Users\Toshiba\Desktop\A 2\9. ÜNİTE\babalar-gunu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2592288" cy="2952328"/>
          </a:xfrm>
          <a:prstGeom prst="rect">
            <a:avLst/>
          </a:prstGeom>
          <a:noFill/>
        </p:spPr>
      </p:pic>
      <p:pic>
        <p:nvPicPr>
          <p:cNvPr id="57347" name="Picture 3" descr="C:\Users\Toshiba\Desktop\A 2\9. ÜNİTE\indir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276872"/>
            <a:ext cx="2578224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Toshiba\Desktop\A 2\9. ÜNİTE\bayram0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3657600" cy="3021700"/>
          </a:xfrm>
          <a:prstGeom prst="rect">
            <a:avLst/>
          </a:prstGeom>
          <a:noFill/>
        </p:spPr>
      </p:pic>
      <p:pic>
        <p:nvPicPr>
          <p:cNvPr id="14338" name="Picture 2" descr="C:\Users\Toshiba\Desktop\A 2\9. ÜNİTE\mutfaktakimelek_bayram00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212976"/>
            <a:ext cx="4104456" cy="3024336"/>
          </a:xfrm>
          <a:prstGeom prst="rect">
            <a:avLst/>
          </a:prstGeom>
          <a:noFill/>
        </p:spPr>
      </p:pic>
      <p:pic>
        <p:nvPicPr>
          <p:cNvPr id="14339" name="Picture 3" descr="C:\Users\Toshiba\Desktop\A 2\9. ÜNİTE\images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6672"/>
            <a:ext cx="3672408" cy="2520280"/>
          </a:xfrm>
          <a:prstGeom prst="rect">
            <a:avLst/>
          </a:prstGeom>
          <a:noFill/>
        </p:spPr>
      </p:pic>
      <p:pic>
        <p:nvPicPr>
          <p:cNvPr id="14340" name="Picture 4" descr="C:\Users\Toshiba\Desktop\A 2\9. ÜNİTE\indir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76672"/>
            <a:ext cx="403244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539552" y="548680"/>
            <a:ext cx="7488832" cy="658368"/>
          </a:xfrm>
        </p:spPr>
        <p:txBody>
          <a:bodyPr/>
          <a:lstStyle/>
          <a:p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ÖĞRETMENLER GÜNÜ </a:t>
            </a:r>
            <a:r>
              <a:rPr lang="tr-TR" sz="2800" dirty="0" smtClean="0"/>
              <a:t>(24 KASIM)</a:t>
            </a:r>
          </a:p>
          <a:p>
            <a:endParaRPr lang="tr-TR" dirty="0"/>
          </a:p>
        </p:txBody>
      </p:sp>
      <p:pic>
        <p:nvPicPr>
          <p:cNvPr id="58370" name="Picture 2" descr="C:\Users\Toshiba\Desktop\A 2\9. ÜNİTE\indir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05064"/>
            <a:ext cx="2286000" cy="2448272"/>
          </a:xfrm>
          <a:prstGeom prst="rect">
            <a:avLst/>
          </a:prstGeom>
          <a:noFill/>
        </p:spPr>
      </p:pic>
      <p:pic>
        <p:nvPicPr>
          <p:cNvPr id="58371" name="Picture 3" descr="C:\Users\Toshiba\Desktop\A 2\9. ÜNİTE\mylove-yenizemi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72816"/>
            <a:ext cx="4464496" cy="2304256"/>
          </a:xfrm>
          <a:prstGeom prst="rect">
            <a:avLst/>
          </a:prstGeom>
          <a:noFill/>
        </p:spPr>
      </p:pic>
      <p:pic>
        <p:nvPicPr>
          <p:cNvPr id="58372" name="Picture 4" descr="C:\Users\Toshiba\Desktop\A 2\9. ÜNİTE\images (3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437112"/>
            <a:ext cx="2701677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052736"/>
            <a:ext cx="3657600" cy="576064"/>
          </a:xfrm>
        </p:spPr>
        <p:txBody>
          <a:bodyPr/>
          <a:lstStyle/>
          <a:p>
            <a:pPr algn="ctr"/>
            <a:r>
              <a:rPr lang="tr-TR" dirty="0" smtClean="0">
                <a:solidFill>
                  <a:srgbClr val="0070C0"/>
                </a:solidFill>
              </a:rPr>
              <a:t>DOĞUM GÜNÜ</a:t>
            </a:r>
            <a:endParaRPr lang="tr-TR" dirty="0">
              <a:solidFill>
                <a:srgbClr val="0070C0"/>
              </a:solidFill>
            </a:endParaRPr>
          </a:p>
        </p:txBody>
      </p:sp>
      <p:sp>
        <p:nvSpPr>
          <p:cNvPr id="10" name="9 Metin Yer Tutucusu"/>
          <p:cNvSpPr>
            <a:spLocks noGrp="1"/>
          </p:cNvSpPr>
          <p:nvPr>
            <p:ph type="body" sz="quarter" idx="3"/>
          </p:nvPr>
        </p:nvSpPr>
        <p:spPr>
          <a:xfrm>
            <a:off x="4572000" y="1052736"/>
            <a:ext cx="3960440" cy="576064"/>
          </a:xfrm>
        </p:spPr>
        <p:txBody>
          <a:bodyPr/>
          <a:lstStyle/>
          <a:p>
            <a:pPr algn="ctr"/>
            <a:r>
              <a:rPr lang="tr-TR" dirty="0" smtClean="0">
                <a:solidFill>
                  <a:srgbClr val="0070C0"/>
                </a:solidFill>
              </a:rPr>
              <a:t>EVLİLİK YILDÖNÜMÜ</a:t>
            </a:r>
            <a:endParaRPr lang="tr-TR" dirty="0">
              <a:solidFill>
                <a:srgbClr val="0070C0"/>
              </a:solidFill>
            </a:endParaRPr>
          </a:p>
        </p:txBody>
      </p:sp>
      <p:pic>
        <p:nvPicPr>
          <p:cNvPr id="10243" name="Picture 3" descr="C:\Users\Toshiba\Desktop\A 2\9. ÜNİTE\images (14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3384376" cy="4032448"/>
          </a:xfrm>
          <a:prstGeom prst="rect">
            <a:avLst/>
          </a:prstGeom>
          <a:noFill/>
        </p:spPr>
      </p:pic>
      <p:pic>
        <p:nvPicPr>
          <p:cNvPr id="10244" name="Picture 4" descr="C:\Users\Toshiba\Desktop\A 2\9. ÜNİTE\images (1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3888432" cy="1967483"/>
          </a:xfrm>
          <a:prstGeom prst="rect">
            <a:avLst/>
          </a:prstGeom>
          <a:noFill/>
        </p:spPr>
      </p:pic>
      <p:pic>
        <p:nvPicPr>
          <p:cNvPr id="10245" name="Picture 5" descr="C:\Users\Toshiba\Desktop\A 2\9. ÜNİTE\images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437112"/>
            <a:ext cx="3888432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627784" y="548680"/>
            <a:ext cx="4104456" cy="504056"/>
          </a:xfrm>
        </p:spPr>
        <p:txBody>
          <a:bodyPr/>
          <a:lstStyle/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ÖLÜM YILDÖNÜMÜ</a:t>
            </a:r>
            <a:endParaRPr lang="tr-TR" sz="2800" dirty="0">
              <a:solidFill>
                <a:srgbClr val="0070C0"/>
              </a:solidFill>
            </a:endParaRPr>
          </a:p>
        </p:txBody>
      </p:sp>
      <p:pic>
        <p:nvPicPr>
          <p:cNvPr id="11266" name="Picture 2" descr="C:\Users\Toshiba\Desktop\A 2\9. ÜNİTE\olum-yildonumu-ilan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08920"/>
            <a:ext cx="4186808" cy="3672408"/>
          </a:xfrm>
          <a:prstGeom prst="rect">
            <a:avLst/>
          </a:prstGeom>
          <a:noFill/>
        </p:spPr>
      </p:pic>
      <p:pic>
        <p:nvPicPr>
          <p:cNvPr id="11267" name="Picture 3" descr="C:\Users\Toshiba\Desktop\A 2\9. ÜNİTE\images (15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08920"/>
            <a:ext cx="3816424" cy="3600400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5652120" y="1628800"/>
            <a:ext cx="3191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Anmak / anma</a:t>
            </a:r>
            <a:endParaRPr lang="tr-TR" sz="2400" b="1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539552" y="1268760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Taziyede bulunmak</a:t>
            </a:r>
          </a:p>
          <a:p>
            <a:r>
              <a:rPr lang="tr-TR" sz="2400" b="1" dirty="0" smtClean="0">
                <a:solidFill>
                  <a:srgbClr val="FF0000"/>
                </a:solidFill>
              </a:rPr>
              <a:t>Taziye ilanı / vefat ilanı / başsağlığı ilanı</a:t>
            </a:r>
          </a:p>
          <a:p>
            <a:endParaRPr lang="tr-T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483768" y="620688"/>
            <a:ext cx="4104456" cy="432048"/>
          </a:xfrm>
        </p:spPr>
        <p:txBody>
          <a:bodyPr/>
          <a:lstStyle/>
          <a:p>
            <a:pPr algn="ctr"/>
            <a:r>
              <a:rPr lang="tr-TR" sz="3200" dirty="0" smtClean="0">
                <a:solidFill>
                  <a:schemeClr val="bg1"/>
                </a:solidFill>
              </a:rPr>
              <a:t>KIZ İSTEME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>
          <a:xfrm>
            <a:off x="323528" y="1569720"/>
            <a:ext cx="8424936" cy="658368"/>
          </a:xfrm>
        </p:spPr>
        <p:txBody>
          <a:bodyPr/>
          <a:lstStyle/>
          <a:p>
            <a:pPr algn="just"/>
            <a:r>
              <a:rPr lang="tr-TR" dirty="0" smtClean="0">
                <a:solidFill>
                  <a:srgbClr val="0070C0"/>
                </a:solidFill>
              </a:rPr>
              <a:t>ALLAH’IN EMRİ, PEYGAMBER’İN KAVLİYLE KIZINIZ AYŞE’Yİ OĞLUMUZ AHMET’E İSTİYORUZ.</a:t>
            </a:r>
            <a:endParaRPr lang="tr-TR" dirty="0">
              <a:solidFill>
                <a:srgbClr val="0070C0"/>
              </a:solidFill>
            </a:endParaRPr>
          </a:p>
        </p:txBody>
      </p:sp>
      <p:pic>
        <p:nvPicPr>
          <p:cNvPr id="59394" name="Picture 2" descr="C:\Users\Toshiba\Desktop\A 2\9. ÜNİTE\img-ask-tutulmasi-kiz-isteme-sahnesi-komik-duygusal-hq6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64904"/>
            <a:ext cx="5915000" cy="3744416"/>
          </a:xfrm>
          <a:prstGeom prst="rect">
            <a:avLst/>
          </a:prstGeom>
          <a:noFill/>
        </p:spPr>
      </p:pic>
      <p:pic>
        <p:nvPicPr>
          <p:cNvPr id="59395" name="Picture 3" descr="C:\Users\Toshiba\Desktop\A 2\9. ÜNİTE\IMG_5228-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708920"/>
            <a:ext cx="1944216" cy="2194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79686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rgbClr val="0070C0"/>
                </a:solidFill>
              </a:rPr>
              <a:t/>
            </a:r>
            <a:br>
              <a:rPr lang="tr-TR" b="1" dirty="0" smtClean="0">
                <a:solidFill>
                  <a:srgbClr val="0070C0"/>
                </a:solidFill>
              </a:rPr>
            </a:br>
            <a:r>
              <a:rPr lang="tr-TR" b="1" dirty="0" smtClean="0">
                <a:solidFill>
                  <a:srgbClr val="0070C0"/>
                </a:solidFill>
              </a:rPr>
              <a:t/>
            </a:r>
            <a:br>
              <a:rPr lang="tr-TR" b="1" dirty="0" smtClean="0">
                <a:solidFill>
                  <a:srgbClr val="0070C0"/>
                </a:solidFill>
              </a:rPr>
            </a:br>
            <a:r>
              <a:rPr lang="tr-TR" b="1" dirty="0" smtClean="0">
                <a:solidFill>
                  <a:srgbClr val="0070C0"/>
                </a:solidFill>
              </a:rPr>
              <a:t>SÖZ KESME</a:t>
            </a:r>
            <a:br>
              <a:rPr lang="tr-TR" b="1" dirty="0" smtClean="0">
                <a:solidFill>
                  <a:srgbClr val="0070C0"/>
                </a:solidFill>
              </a:rPr>
            </a:br>
            <a:r>
              <a:rPr lang="tr-TR" b="1" dirty="0" smtClean="0">
                <a:solidFill>
                  <a:srgbClr val="0070C0"/>
                </a:solidFill>
              </a:rPr>
              <a:t>SÖZLENMEK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>
          <a:xfrm>
            <a:off x="323528" y="1124744"/>
            <a:ext cx="8280920" cy="1512168"/>
          </a:xfrm>
        </p:spPr>
        <p:txBody>
          <a:bodyPr/>
          <a:lstStyle/>
          <a:p>
            <a:pPr algn="just"/>
            <a:r>
              <a:rPr lang="tr-TR" dirty="0" smtClean="0">
                <a:solidFill>
                  <a:schemeClr val="bg1"/>
                </a:solidFill>
              </a:rPr>
              <a:t>KIZIMIZ AYŞE’Yİ, OĞLUNUZ AHMET’E VERDİK.</a:t>
            </a:r>
          </a:p>
          <a:p>
            <a:pPr algn="just"/>
            <a:r>
              <a:rPr lang="tr-TR" dirty="0" smtClean="0">
                <a:solidFill>
                  <a:srgbClr val="FF0000"/>
                </a:solidFill>
              </a:rPr>
              <a:t>AYŞE İLE AHMET SÖZLENDİ.</a:t>
            </a:r>
          </a:p>
          <a:p>
            <a:pPr algn="just"/>
            <a:r>
              <a:rPr lang="tr-TR" dirty="0" smtClean="0">
                <a:solidFill>
                  <a:schemeClr val="bg1"/>
                </a:solidFill>
              </a:rPr>
              <a:t>AYŞE, AHMET İLE SÖZLÜ. AHMET DE AYŞE İLE SÖZLÜ.</a:t>
            </a:r>
          </a:p>
          <a:p>
            <a:pPr algn="just"/>
            <a:r>
              <a:rPr lang="tr-TR" dirty="0" smtClean="0">
                <a:solidFill>
                  <a:schemeClr val="bg1"/>
                </a:solidFill>
              </a:rPr>
              <a:t>AYŞE İLE AHMET SÖZLÜ.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60418" name="Picture 2" descr="C:\Users\Toshiba\Desktop\A 2\9. ÜNİTE\DSC0342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52936"/>
            <a:ext cx="3826768" cy="3456384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6732240" y="332656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Söz Yüzükleri</a:t>
            </a:r>
            <a:endParaRPr lang="tr-T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563662"/>
          </a:xfrm>
        </p:spPr>
        <p:txBody>
          <a:bodyPr/>
          <a:lstStyle/>
          <a:p>
            <a:pPr algn="ctr"/>
            <a:r>
              <a:rPr lang="tr-TR" b="1" dirty="0" smtClean="0">
                <a:solidFill>
                  <a:srgbClr val="0070C0"/>
                </a:solidFill>
              </a:rPr>
              <a:t>NİŞAN / NİŞAN TÖRENİ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323528" y="980728"/>
            <a:ext cx="8496944" cy="1512168"/>
          </a:xfrm>
        </p:spPr>
        <p:txBody>
          <a:bodyPr/>
          <a:lstStyle/>
          <a:p>
            <a:pPr algn="ctr"/>
            <a:r>
              <a:rPr lang="tr-TR" sz="2400" dirty="0" smtClean="0">
                <a:solidFill>
                  <a:srgbClr val="FF0000"/>
                </a:solidFill>
              </a:rPr>
              <a:t>NİŞANLANMAK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AYŞE İLE AHMET NİŞANLANDI.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AYŞE, AHMET İLE NİŞANLI. AHMET DE AYŞE İLE NİŞANLI.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AYŞE İLE AHMET NİŞANLI.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61442" name="Picture 2" descr="C:\Users\Toshiba\Desktop\A 2\9. ÜNİTE\ilknur-gunes-ahmet-gokkaya-nisan-toreni-rgxghcq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3657600" cy="3528392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6948264" y="332656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Nişan Yüzükleri</a:t>
            </a:r>
            <a:endParaRPr lang="tr-T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699792" y="476672"/>
            <a:ext cx="3657600" cy="432048"/>
          </a:xfrm>
        </p:spPr>
        <p:txBody>
          <a:bodyPr/>
          <a:lstStyle/>
          <a:p>
            <a:pPr algn="ctr"/>
            <a:r>
              <a:rPr lang="tr-TR" sz="2800" dirty="0" smtClean="0"/>
              <a:t>KINA GECESİ</a:t>
            </a:r>
            <a:endParaRPr lang="tr-TR" sz="2800" dirty="0"/>
          </a:p>
        </p:txBody>
      </p:sp>
      <p:pic>
        <p:nvPicPr>
          <p:cNvPr id="65539" name="Picture 3" descr="C:\Users\Toshiba\Desktop\A 2\9. ÜNİTE\indir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3528392" cy="4248472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6551624" y="692696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Geline kına yakmak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2915816" y="1196752"/>
            <a:ext cx="3475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0070C0"/>
                </a:solidFill>
              </a:rPr>
              <a:t>Ayşe’ye kına yakıldı.</a:t>
            </a:r>
            <a:endParaRPr lang="tr-TR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/>
          <a:lstStyle/>
          <a:p>
            <a:pPr algn="ctr"/>
            <a:r>
              <a:rPr lang="tr-TR" b="1" dirty="0" err="1" smtClean="0">
                <a:solidFill>
                  <a:srgbClr val="0070C0"/>
                </a:solidFill>
              </a:rPr>
              <a:t>NİKâH</a:t>
            </a:r>
            <a:r>
              <a:rPr lang="tr-TR" b="1" dirty="0" smtClean="0">
                <a:solidFill>
                  <a:srgbClr val="0070C0"/>
                </a:solidFill>
              </a:rPr>
              <a:t> / NİKÂH TÖRENİ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475656" y="1484784"/>
            <a:ext cx="5698976" cy="1296144"/>
          </a:xfrm>
        </p:spPr>
        <p:txBody>
          <a:bodyPr/>
          <a:lstStyle/>
          <a:p>
            <a:pPr algn="just"/>
            <a:r>
              <a:rPr lang="tr-TR" dirty="0" smtClean="0">
                <a:solidFill>
                  <a:srgbClr val="FF0000"/>
                </a:solidFill>
              </a:rPr>
              <a:t>NİKÂHLANMAK / NİKÂHI KIYILMAK</a:t>
            </a:r>
          </a:p>
          <a:p>
            <a:pPr algn="just"/>
            <a:r>
              <a:rPr lang="tr-TR" dirty="0" smtClean="0">
                <a:solidFill>
                  <a:schemeClr val="bg1"/>
                </a:solidFill>
              </a:rPr>
              <a:t>Ayşe ile Ahmet’in nikâhı kıyıldı.</a:t>
            </a:r>
          </a:p>
          <a:p>
            <a:pPr algn="just"/>
            <a:r>
              <a:rPr lang="tr-TR" dirty="0" smtClean="0">
                <a:solidFill>
                  <a:schemeClr val="bg1"/>
                </a:solidFill>
              </a:rPr>
              <a:t>Ayşe ile Ahmet nikâhlandı.</a:t>
            </a:r>
          </a:p>
        </p:txBody>
      </p:sp>
      <p:pic>
        <p:nvPicPr>
          <p:cNvPr id="62467" name="Picture 3" descr="C:\Users\Toshiba\Desktop\A 2\9. ÜNİTE\Nikah-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4376489" cy="3151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rgbClr val="0070C0"/>
                </a:solidFill>
              </a:rPr>
              <a:t>Düğün </a:t>
            </a:r>
            <a:br>
              <a:rPr lang="tr-TR" b="1" dirty="0" smtClean="0">
                <a:solidFill>
                  <a:srgbClr val="0070C0"/>
                </a:solidFill>
              </a:rPr>
            </a:br>
            <a:r>
              <a:rPr lang="tr-TR" b="1" dirty="0" smtClean="0">
                <a:solidFill>
                  <a:srgbClr val="0070C0"/>
                </a:solidFill>
              </a:rPr>
              <a:t>evlenmek</a:t>
            </a:r>
            <a:br>
              <a:rPr lang="tr-TR" b="1" dirty="0" smtClean="0">
                <a:solidFill>
                  <a:srgbClr val="0070C0"/>
                </a:solidFill>
              </a:rPr>
            </a:br>
            <a:endParaRPr lang="tr-TR" b="1" dirty="0">
              <a:solidFill>
                <a:srgbClr val="0070C0"/>
              </a:solidFill>
            </a:endParaRPr>
          </a:p>
        </p:txBody>
      </p:sp>
      <p:pic>
        <p:nvPicPr>
          <p:cNvPr id="63490" name="Picture 2" descr="C:\Users\Toshiba\Desktop\A 2\9. ÜNİTE\sami-ozbek-ve-nevrez-karahan-gorkemli-dugun-toreni-ile-evlendiler-181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140968"/>
            <a:ext cx="3657600" cy="2756314"/>
          </a:xfrm>
          <a:prstGeom prst="rect">
            <a:avLst/>
          </a:prstGeom>
          <a:noFill/>
        </p:spPr>
      </p:pic>
      <p:pic>
        <p:nvPicPr>
          <p:cNvPr id="63491" name="Picture 3" descr="C:\Users\Toshiba\Desktop\A 2\9. ÜNİTE\images (38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140968"/>
            <a:ext cx="3816424" cy="2664296"/>
          </a:xfrm>
          <a:prstGeom prst="rect">
            <a:avLst/>
          </a:prstGeom>
          <a:noFill/>
        </p:spPr>
      </p:pic>
      <p:sp>
        <p:nvSpPr>
          <p:cNvPr id="10" name="9 Metin kutusu"/>
          <p:cNvSpPr txBox="1"/>
          <p:nvPr/>
        </p:nvSpPr>
        <p:spPr>
          <a:xfrm>
            <a:off x="1547664" y="1484784"/>
            <a:ext cx="7101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Ayşe ile Ahmet evlendi.</a:t>
            </a:r>
          </a:p>
          <a:p>
            <a:r>
              <a:rPr lang="tr-TR" sz="2400" b="1" dirty="0" smtClean="0">
                <a:solidFill>
                  <a:srgbClr val="FF0000"/>
                </a:solidFill>
              </a:rPr>
              <a:t>Ayşe ile Ahmet evli. </a:t>
            </a:r>
          </a:p>
          <a:p>
            <a:r>
              <a:rPr lang="tr-TR" sz="2400" b="1" dirty="0" smtClean="0">
                <a:solidFill>
                  <a:srgbClr val="FF0000"/>
                </a:solidFill>
              </a:rPr>
              <a:t>Ayşe, Ahmet ile evli. Ahmet de Ayşe ile evli.</a:t>
            </a:r>
            <a:endParaRPr lang="tr-T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tr-TR" dirty="0" smtClean="0"/>
              <a:t>GELİN ARABASI</a:t>
            </a:r>
            <a:endParaRPr lang="tr-TR" dirty="0"/>
          </a:p>
        </p:txBody>
      </p:sp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tr-TR" dirty="0" smtClean="0"/>
              <a:t>TAKI TAKMA MERASİMİ</a:t>
            </a:r>
            <a:endParaRPr lang="tr-TR" dirty="0"/>
          </a:p>
        </p:txBody>
      </p:sp>
      <p:pic>
        <p:nvPicPr>
          <p:cNvPr id="7" name="Picture 4" descr="C:\Users\Toshiba\Desktop\A 2\9. ÜNİTE\gelin arabası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20888"/>
            <a:ext cx="3657600" cy="3744416"/>
          </a:xfrm>
          <a:prstGeom prst="rect">
            <a:avLst/>
          </a:prstGeom>
          <a:noFill/>
        </p:spPr>
      </p:pic>
      <p:pic>
        <p:nvPicPr>
          <p:cNvPr id="64514" name="Picture 2" descr="C:\Users\Toshiba\Desktop\A 2\9. ÜNİTE\TAKI TAKM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975" y="2420889"/>
            <a:ext cx="3657600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699792" y="404664"/>
            <a:ext cx="3657600" cy="658368"/>
          </a:xfrm>
        </p:spPr>
        <p:txBody>
          <a:bodyPr/>
          <a:lstStyle/>
          <a:p>
            <a:pPr algn="ctr"/>
            <a:r>
              <a:rPr lang="tr-TR" sz="2400" dirty="0" smtClean="0">
                <a:solidFill>
                  <a:srgbClr val="0070C0"/>
                </a:solidFill>
              </a:rPr>
              <a:t>KURBAN BAYRAMI</a:t>
            </a:r>
            <a:endParaRPr lang="tr-TR" sz="2400" dirty="0">
              <a:solidFill>
                <a:srgbClr val="0070C0"/>
              </a:solidFill>
            </a:endParaRPr>
          </a:p>
        </p:txBody>
      </p:sp>
      <p:pic>
        <p:nvPicPr>
          <p:cNvPr id="33794" name="Picture 2" descr="C:\Users\Toshiba\Desktop\A 2\9. ÜNİTE\KURBAN BAYRAM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84984"/>
            <a:ext cx="3384376" cy="3312368"/>
          </a:xfrm>
          <a:prstGeom prst="rect">
            <a:avLst/>
          </a:prstGeom>
          <a:noFill/>
        </p:spPr>
      </p:pic>
      <p:sp>
        <p:nvSpPr>
          <p:cNvPr id="8" name="7 Metin kutusu"/>
          <p:cNvSpPr txBox="1"/>
          <p:nvPr/>
        </p:nvSpPr>
        <p:spPr>
          <a:xfrm>
            <a:off x="683568" y="1628800"/>
            <a:ext cx="3167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Kurban kesmek</a:t>
            </a:r>
          </a:p>
          <a:p>
            <a:r>
              <a:rPr lang="tr-TR" sz="2000" b="1" dirty="0" smtClean="0">
                <a:solidFill>
                  <a:srgbClr val="FF0000"/>
                </a:solidFill>
              </a:rPr>
              <a:t>Kurbana kına yakmak</a:t>
            </a:r>
            <a:endParaRPr lang="tr-TR" sz="20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55576" y="234888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Kavurma yemek</a:t>
            </a:r>
            <a:endParaRPr lang="tr-TR" sz="2000" b="1" dirty="0">
              <a:solidFill>
                <a:srgbClr val="FF0000"/>
              </a:solidFill>
            </a:endParaRPr>
          </a:p>
        </p:txBody>
      </p:sp>
      <p:pic>
        <p:nvPicPr>
          <p:cNvPr id="33796" name="Picture 4" descr="C:\Users\Toshiba\Desktop\A 2\9. ÜNİTE\kurban-bayrami-mesajlar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3312368" cy="2867000"/>
          </a:xfrm>
          <a:prstGeom prst="rect">
            <a:avLst/>
          </a:prstGeom>
          <a:noFill/>
        </p:spPr>
      </p:pic>
      <p:sp>
        <p:nvSpPr>
          <p:cNvPr id="13" name="12 Metin kutusu"/>
          <p:cNvSpPr txBox="1"/>
          <p:nvPr/>
        </p:nvSpPr>
        <p:spPr>
          <a:xfrm>
            <a:off x="6732240" y="620688"/>
            <a:ext cx="1905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Arife günü</a:t>
            </a:r>
            <a:endParaRPr lang="tr-TR" sz="2000" b="1" dirty="0">
              <a:solidFill>
                <a:srgbClr val="FF0000"/>
              </a:solidFill>
            </a:endParaRPr>
          </a:p>
        </p:txBody>
      </p:sp>
      <p:pic>
        <p:nvPicPr>
          <p:cNvPr id="33798" name="Picture 6" descr="C:\Users\Toshiba\Desktop\A 2\9. ÜNİTE\images (3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772816"/>
            <a:ext cx="2533650" cy="1512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411760" y="1268760"/>
            <a:ext cx="3657600" cy="658368"/>
          </a:xfrm>
        </p:spPr>
        <p:txBody>
          <a:bodyPr/>
          <a:lstStyle/>
          <a:p>
            <a:pPr algn="ctr"/>
            <a:r>
              <a:rPr lang="tr-TR" dirty="0" smtClean="0"/>
              <a:t>DÜĞÜN KONVOYU</a:t>
            </a:r>
            <a:endParaRPr lang="tr-TR" dirty="0"/>
          </a:p>
        </p:txBody>
      </p:sp>
      <p:pic>
        <p:nvPicPr>
          <p:cNvPr id="66562" name="Picture 2" descr="C:\Users\Toshiba\Desktop\A 2\9. ÜNİTE\düğün konvo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92896"/>
            <a:ext cx="5256584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80" cy="779686"/>
          </a:xfrm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DİNÎ BAYRAMLARDA NELER YAPARIZ?</a:t>
            </a:r>
            <a:endParaRPr lang="tr-TR" dirty="0"/>
          </a:p>
        </p:txBody>
      </p:sp>
      <p:pic>
        <p:nvPicPr>
          <p:cNvPr id="8194" name="Picture 2" descr="C:\Users\Toshiba\Desktop\A 2\9. ÜNİTE\0308201323100722362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51720" y="2996952"/>
            <a:ext cx="3657600" cy="3384376"/>
          </a:xfrm>
          <a:prstGeom prst="rect">
            <a:avLst/>
          </a:prstGeom>
          <a:noFill/>
        </p:spPr>
      </p:pic>
      <p:sp>
        <p:nvSpPr>
          <p:cNvPr id="12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395536" y="1340768"/>
            <a:ext cx="7848872" cy="658368"/>
          </a:xfrm>
          <a:prstGeom prst="roundRect">
            <a:avLst>
              <a:gd name="adj" fmla="val 10257"/>
            </a:avLst>
          </a:prstGeom>
        </p:spPr>
        <p:txBody>
          <a:bodyPr/>
          <a:lstStyle/>
          <a:p>
            <a:pPr algn="just"/>
            <a:r>
              <a:rPr lang="tr-TR" sz="2400" dirty="0" smtClean="0">
                <a:solidFill>
                  <a:srgbClr val="FF0000"/>
                </a:solidFill>
              </a:rPr>
              <a:t>ERKEKLER, BAYRAM NAMAZINA GİDERLER.</a:t>
            </a:r>
            <a:endParaRPr lang="tr-TR" sz="2400" dirty="0"/>
          </a:p>
        </p:txBody>
      </p:sp>
      <p:sp>
        <p:nvSpPr>
          <p:cNvPr id="10" name="9 Metin kutusu"/>
          <p:cNvSpPr txBox="1"/>
          <p:nvPr/>
        </p:nvSpPr>
        <p:spPr>
          <a:xfrm>
            <a:off x="5004048" y="227687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Bayram namazı kılmak</a:t>
            </a:r>
            <a:endParaRPr lang="tr-TR" sz="2000" b="1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1043608" y="2204864"/>
            <a:ext cx="227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Bayram namazı</a:t>
            </a:r>
            <a:endParaRPr lang="tr-TR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rgbClr val="FF0000"/>
                </a:solidFill>
              </a:rPr>
              <a:t>BAYRAMLAŞMA - BAYRAMLAŞMAK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2"/>
          </p:nvPr>
        </p:nvSpPr>
        <p:spPr>
          <a:xfrm>
            <a:off x="1403648" y="2276872"/>
            <a:ext cx="6851104" cy="3886200"/>
          </a:xfrm>
        </p:spPr>
        <p:txBody>
          <a:bodyPr/>
          <a:lstStyle/>
          <a:p>
            <a:r>
              <a:rPr lang="tr-TR" dirty="0" smtClean="0"/>
              <a:t>Bayram namazında diğer Müslümanlarla</a:t>
            </a:r>
          </a:p>
          <a:p>
            <a:r>
              <a:rPr lang="tr-TR" dirty="0" smtClean="0"/>
              <a:t>ailemizle</a:t>
            </a:r>
          </a:p>
          <a:p>
            <a:r>
              <a:rPr lang="tr-TR" dirty="0" smtClean="0"/>
              <a:t>komşularımızla</a:t>
            </a:r>
          </a:p>
          <a:p>
            <a:r>
              <a:rPr lang="tr-TR" dirty="0" smtClean="0"/>
              <a:t>akrabalarımızla</a:t>
            </a:r>
          </a:p>
          <a:p>
            <a:r>
              <a:rPr lang="tr-TR" dirty="0" smtClean="0"/>
              <a:t>arkadaşlarımızla</a:t>
            </a:r>
          </a:p>
          <a:p>
            <a:endParaRPr lang="tr-TR" dirty="0" smtClean="0"/>
          </a:p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BAYRAMLAŞIRIZ.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oshiba\Desktop\A 2\9. ÜNİTE\Bayram-Mesajlari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64904"/>
            <a:ext cx="3657600" cy="3672408"/>
          </a:xfrm>
          <a:prstGeom prst="rect">
            <a:avLst/>
          </a:prstGeom>
          <a:noFill/>
        </p:spPr>
      </p:pic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5338936" cy="658368"/>
          </a:xfrm>
        </p:spPr>
        <p:txBody>
          <a:bodyPr/>
          <a:lstStyle/>
          <a:p>
            <a:pPr algn="just"/>
            <a:r>
              <a:rPr lang="tr-TR" sz="2400" dirty="0" smtClean="0"/>
              <a:t>BÜYÜKLERİN ELİNİ ÖPERİZ.</a:t>
            </a:r>
            <a:endParaRPr lang="tr-TR" sz="2400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6516216" y="162880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El öpmek</a:t>
            </a:r>
            <a:endParaRPr lang="tr-TR" sz="24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Toshiba\Desktop\A 2\9. ÜNİTE\indir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564904"/>
            <a:ext cx="417646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Desktop\A 2\9. ÜNİTE\images (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2060848"/>
            <a:ext cx="3816424" cy="4104456"/>
          </a:xfrm>
          <a:prstGeom prst="rect">
            <a:avLst/>
          </a:prstGeom>
          <a:noFill/>
        </p:spPr>
      </p:pic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539552" y="548680"/>
            <a:ext cx="7560840" cy="658368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r>
              <a:rPr lang="tr-TR" sz="2400" dirty="0" smtClean="0"/>
              <a:t>ÇOCUKLARA BAYRAM HARÇLIĞI VERİRİZ.</a:t>
            </a:r>
            <a:endParaRPr lang="tr-TR" sz="2400" dirty="0"/>
          </a:p>
        </p:txBody>
      </p:sp>
      <p:sp>
        <p:nvSpPr>
          <p:cNvPr id="7" name="6 Metin kutusu"/>
          <p:cNvSpPr txBox="1"/>
          <p:nvPr/>
        </p:nvSpPr>
        <p:spPr>
          <a:xfrm>
            <a:off x="6084168" y="141277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Harçlık vermek</a:t>
            </a:r>
            <a:endParaRPr lang="tr-TR" sz="2400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Toshiba\Desktop\A 2\9. ÜNİTE\images (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3642494" cy="3960440"/>
          </a:xfrm>
          <a:prstGeom prst="rect">
            <a:avLst/>
          </a:prstGeom>
          <a:noFill/>
        </p:spPr>
      </p:pic>
      <p:sp>
        <p:nvSpPr>
          <p:cNvPr id="15" name="14 Metin kutusu"/>
          <p:cNvSpPr txBox="1"/>
          <p:nvPr/>
        </p:nvSpPr>
        <p:spPr>
          <a:xfrm>
            <a:off x="755576" y="1484784"/>
            <a:ext cx="3218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Bayram harçlığı</a:t>
            </a:r>
            <a:endParaRPr lang="tr-T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79512" y="332656"/>
            <a:ext cx="8640960" cy="802384"/>
          </a:xfrm>
        </p:spPr>
        <p:txBody>
          <a:bodyPr/>
          <a:lstStyle/>
          <a:p>
            <a:pPr algn="ctr"/>
            <a:r>
              <a:rPr lang="tr-TR" sz="2400" dirty="0" smtClean="0"/>
              <a:t>AKRABALARIMIZI VE KOMŞULARIMIZI ZİYARET EDERİZ.</a:t>
            </a:r>
            <a:endParaRPr lang="tr-TR" sz="24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5508104" y="1484784"/>
            <a:ext cx="3635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Bayram ziyareti yapmak</a:t>
            </a:r>
            <a:endParaRPr lang="tr-TR" sz="2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Toshiba\Desktop\A 2\9. ÜNİTE\manisa-protokolunden-sehit-ailesine-bayram-ziyareti-763609-0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76872"/>
            <a:ext cx="3754438" cy="3960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51520" y="332656"/>
            <a:ext cx="8424936" cy="874392"/>
          </a:xfrm>
        </p:spPr>
        <p:txBody>
          <a:bodyPr/>
          <a:lstStyle/>
          <a:p>
            <a:pPr algn="ctr"/>
            <a:r>
              <a:rPr lang="tr-TR" sz="2800" dirty="0" smtClean="0">
                <a:solidFill>
                  <a:srgbClr val="FF0000"/>
                </a:solidFill>
              </a:rPr>
              <a:t>ŞEKER, ÇİKOLATA VE TATLI İKRAM EDERİZ.</a:t>
            </a:r>
            <a:endParaRPr lang="tr-TR" sz="2800" dirty="0"/>
          </a:p>
        </p:txBody>
      </p:sp>
      <p:pic>
        <p:nvPicPr>
          <p:cNvPr id="6146" name="Picture 2" descr="C:\Users\Toshiba\Desktop\A 2\9. ÜNİTE\images (4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3744416" cy="3888432"/>
          </a:xfrm>
          <a:prstGeom prst="rect">
            <a:avLst/>
          </a:prstGeom>
          <a:noFill/>
        </p:spPr>
      </p:pic>
      <p:pic>
        <p:nvPicPr>
          <p:cNvPr id="6147" name="Picture 3" descr="C:\Users\Toshiba\Desktop\A 2\9. ÜNİTE\images (9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348880"/>
            <a:ext cx="4176463" cy="3888432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5364088" y="148478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Şeker ikram etmek</a:t>
            </a:r>
          </a:p>
          <a:p>
            <a:r>
              <a:rPr lang="tr-TR" sz="2000" b="1" dirty="0" smtClean="0">
                <a:solidFill>
                  <a:srgbClr val="FF0000"/>
                </a:solidFill>
              </a:rPr>
              <a:t>Çikolata ikram etmek</a:t>
            </a:r>
            <a:endParaRPr lang="tr-TR" sz="20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395536" y="1556792"/>
            <a:ext cx="2631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Bayram şekeri</a:t>
            </a:r>
          </a:p>
          <a:p>
            <a:r>
              <a:rPr lang="tr-TR" sz="2000" b="1" dirty="0" smtClean="0">
                <a:solidFill>
                  <a:srgbClr val="FF0000"/>
                </a:solidFill>
              </a:rPr>
              <a:t>Bayram çikolatası</a:t>
            </a:r>
            <a:endParaRPr lang="tr-TR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rgbClr val="FF0000"/>
                </a:solidFill>
              </a:rPr>
              <a:t>ŞERBETLİ TATLILAR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Toshiba\Desktop\A 2\9. ÜNİTE\89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365760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Yer Tutucusu"/>
          <p:cNvSpPr>
            <a:spLocks noGrp="1"/>
          </p:cNvSpPr>
          <p:nvPr>
            <p:ph type="body" sz="quarter" idx="1"/>
          </p:nvPr>
        </p:nvSpPr>
        <p:spPr>
          <a:xfrm>
            <a:off x="395536" y="620688"/>
            <a:ext cx="8352928" cy="658368"/>
          </a:xfrm>
        </p:spPr>
        <p:txBody>
          <a:bodyPr/>
          <a:lstStyle/>
          <a:p>
            <a:r>
              <a:rPr lang="tr-TR" sz="3200" dirty="0" smtClean="0">
                <a:solidFill>
                  <a:srgbClr val="0070C0"/>
                </a:solidFill>
              </a:rPr>
              <a:t>MEZARLIKLARI ZİYARET EDERİZ.</a:t>
            </a:r>
            <a:endParaRPr lang="tr-TR" sz="3200" dirty="0">
              <a:solidFill>
                <a:srgbClr val="0070C0"/>
              </a:solidFill>
            </a:endParaRPr>
          </a:p>
        </p:txBody>
      </p:sp>
      <p:pic>
        <p:nvPicPr>
          <p:cNvPr id="32769" name="Picture 1" descr="C:\Users\Toshiba\Desktop\A 2\9. ÜNİTE\zonguldak-ta-mezarlik-ziyaretleri-yapildi-5182772_o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532859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Toshiba\Desktop\A 2\9. ÜNİTE\kurban-bayram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84784"/>
            <a:ext cx="3657600" cy="4248472"/>
          </a:xfrm>
          <a:prstGeom prst="rect">
            <a:avLst/>
          </a:prstGeom>
          <a:noFill/>
        </p:spPr>
      </p:pic>
      <p:pic>
        <p:nvPicPr>
          <p:cNvPr id="34819" name="Picture 3" descr="C:\Users\Toshiba\Desktop\A 2\9. ÜNİTE\kurban-bayrami-mesajlari-en-guzel-kurban-5181725_2472_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628800"/>
            <a:ext cx="439248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491654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rgbClr val="FF0000"/>
                </a:solidFill>
              </a:rPr>
              <a:t>DİNÎ GÜNLER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49154" name="Picture 2" descr="C:\Users\Toshiba\Desktop\A 2\9. ÜNİTE\images (26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83768" y="3140968"/>
            <a:ext cx="4104456" cy="3019574"/>
          </a:xfrm>
          <a:prstGeom prst="rect">
            <a:avLst/>
          </a:prstGeom>
          <a:noFill/>
        </p:spPr>
      </p:pic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627784" y="2060848"/>
            <a:ext cx="3240360" cy="658368"/>
          </a:xfrm>
          <a:prstGeom prst="roundRect">
            <a:avLst>
              <a:gd name="adj" fmla="val 8120"/>
            </a:avLst>
          </a:prstGeom>
        </p:spPr>
        <p:txBody>
          <a:bodyPr/>
          <a:lstStyle/>
          <a:p>
            <a:endParaRPr lang="tr-TR" dirty="0" smtClean="0">
              <a:solidFill>
                <a:srgbClr val="C00000"/>
              </a:solidFill>
            </a:endParaRPr>
          </a:p>
          <a:p>
            <a:pPr algn="ctr"/>
            <a:r>
              <a:rPr lang="tr-TR" sz="2400" dirty="0" smtClean="0">
                <a:solidFill>
                  <a:schemeClr val="bg1"/>
                </a:solidFill>
              </a:rPr>
              <a:t>MEVLİD KANDİLİ</a:t>
            </a:r>
          </a:p>
          <a:p>
            <a:endParaRPr lang="tr-TR" dirty="0"/>
          </a:p>
        </p:txBody>
      </p:sp>
      <p:sp>
        <p:nvSpPr>
          <p:cNvPr id="9" name="8 Metin Yer Tutucusu"/>
          <p:cNvSpPr>
            <a:spLocks noGrp="1"/>
          </p:cNvSpPr>
          <p:nvPr>
            <p:ph type="body" sz="quarter" idx="3"/>
          </p:nvPr>
        </p:nvSpPr>
        <p:spPr>
          <a:xfrm>
            <a:off x="2627784" y="980728"/>
            <a:ext cx="2952328" cy="658368"/>
          </a:xfrm>
        </p:spPr>
        <p:txBody>
          <a:bodyPr/>
          <a:lstStyle/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KANDİLLER</a:t>
            </a:r>
            <a:endParaRPr lang="tr-T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2411760" y="620688"/>
            <a:ext cx="3888432" cy="658368"/>
          </a:xfrm>
        </p:spPr>
        <p:txBody>
          <a:bodyPr/>
          <a:lstStyle/>
          <a:p>
            <a:endParaRPr lang="tr-TR" dirty="0" smtClean="0">
              <a:solidFill>
                <a:srgbClr val="FFC000"/>
              </a:solidFill>
            </a:endParaRPr>
          </a:p>
          <a:p>
            <a:pPr algn="ctr"/>
            <a:r>
              <a:rPr lang="tr-TR" sz="2800" dirty="0" smtClean="0">
                <a:solidFill>
                  <a:srgbClr val="0070C0"/>
                </a:solidFill>
              </a:rPr>
              <a:t>REGAİB KANDİLİ</a:t>
            </a:r>
          </a:p>
          <a:p>
            <a:endParaRPr lang="tr-TR" dirty="0"/>
          </a:p>
        </p:txBody>
      </p:sp>
      <p:pic>
        <p:nvPicPr>
          <p:cNvPr id="50178" name="Picture 2" descr="C:\Users\Toshiba\Desktop\A 2\9. ÜNİTE\images (24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7128792" cy="439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763688" y="404664"/>
            <a:ext cx="5112568" cy="658368"/>
          </a:xfrm>
        </p:spPr>
        <p:txBody>
          <a:bodyPr/>
          <a:lstStyle/>
          <a:p>
            <a:pPr algn="ctr"/>
            <a:endParaRPr lang="tr-TR" dirty="0" smtClean="0">
              <a:solidFill>
                <a:srgbClr val="0070C0"/>
              </a:solidFill>
            </a:endParaRPr>
          </a:p>
          <a:p>
            <a:pPr algn="ctr"/>
            <a:r>
              <a:rPr lang="tr-TR" sz="3200" dirty="0" smtClean="0">
                <a:solidFill>
                  <a:srgbClr val="0070C0"/>
                </a:solidFill>
              </a:rPr>
              <a:t>MİRAÇ KANDİLİ</a:t>
            </a:r>
          </a:p>
          <a:p>
            <a:endParaRPr lang="tr-TR" dirty="0"/>
          </a:p>
        </p:txBody>
      </p:sp>
      <p:pic>
        <p:nvPicPr>
          <p:cNvPr id="51202" name="Picture 2" descr="C:\Users\Toshiba\Desktop\A 2\9. ÜNİTE\indir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920880" cy="4536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1619672" y="404664"/>
            <a:ext cx="4968552" cy="720080"/>
          </a:xfrm>
        </p:spPr>
        <p:txBody>
          <a:bodyPr/>
          <a:lstStyle/>
          <a:p>
            <a:endParaRPr lang="tr-TR" sz="3200" dirty="0" smtClean="0">
              <a:solidFill>
                <a:srgbClr val="0070C0"/>
              </a:solidFill>
            </a:endParaRPr>
          </a:p>
          <a:p>
            <a:pPr algn="ctr"/>
            <a:r>
              <a:rPr lang="tr-TR" sz="3200" dirty="0" smtClean="0">
                <a:solidFill>
                  <a:srgbClr val="0070C0"/>
                </a:solidFill>
              </a:rPr>
              <a:t>BERAAT KANDİLİ</a:t>
            </a:r>
          </a:p>
          <a:p>
            <a:endParaRPr lang="tr-TR" dirty="0"/>
          </a:p>
        </p:txBody>
      </p:sp>
      <p:pic>
        <p:nvPicPr>
          <p:cNvPr id="52226" name="Picture 2" descr="C:\Users\Toshiba\Desktop\A 2\9. ÜNİTE\images (2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92088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400</Words>
  <Application>Microsoft Office PowerPoint</Application>
  <PresentationFormat>Ekran Gösterisi (4:3)</PresentationFormat>
  <Paragraphs>130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48</vt:i4>
      </vt:variant>
    </vt:vector>
  </HeadingPairs>
  <TitlesOfParts>
    <vt:vector size="49" baseType="lpstr">
      <vt:lpstr>Cumba</vt:lpstr>
      <vt:lpstr>BAYRAMLARIMIZ</vt:lpstr>
      <vt:lpstr>Slayt 2</vt:lpstr>
      <vt:lpstr>Slayt 3</vt:lpstr>
      <vt:lpstr>Slayt 4</vt:lpstr>
      <vt:lpstr>Slayt 5</vt:lpstr>
      <vt:lpstr>DİNÎ GÜNLER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ÖZEL GÜNLER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  SÖZ KESME SÖZLENMEK</vt:lpstr>
      <vt:lpstr>NİŞAN / NİŞAN TÖRENİ</vt:lpstr>
      <vt:lpstr>Slayt 36</vt:lpstr>
      <vt:lpstr>NİKâH / NİKÂH TÖRENİ</vt:lpstr>
      <vt:lpstr>Düğün  evlenmek </vt:lpstr>
      <vt:lpstr>Slayt 39</vt:lpstr>
      <vt:lpstr>Slayt 40</vt:lpstr>
      <vt:lpstr>DİNÎ BAYRAMLARDA NELER YAPARIZ?</vt:lpstr>
      <vt:lpstr>BAYRAMLAŞMA - BAYRAMLAŞMAK</vt:lpstr>
      <vt:lpstr>Slayt 43</vt:lpstr>
      <vt:lpstr>Slayt 44</vt:lpstr>
      <vt:lpstr>Slayt 45</vt:lpstr>
      <vt:lpstr>Slayt 46</vt:lpstr>
      <vt:lpstr>ŞERBETLİ TATLILAR</vt:lpstr>
      <vt:lpstr>Slayt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BAYRAMLAR</dc:title>
  <dc:creator>Toshiba</dc:creator>
  <cp:lastModifiedBy>Toshiba</cp:lastModifiedBy>
  <cp:revision>222</cp:revision>
  <dcterms:created xsi:type="dcterms:W3CDTF">2014-01-19T11:18:39Z</dcterms:created>
  <dcterms:modified xsi:type="dcterms:W3CDTF">2014-01-26T15:51:50Z</dcterms:modified>
</cp:coreProperties>
</file>