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8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9" r:id="rId22"/>
    <p:sldId id="282" r:id="rId23"/>
    <p:sldId id="281" r:id="rId24"/>
    <p:sldId id="280" r:id="rId25"/>
    <p:sldId id="277" r:id="rId26"/>
    <p:sldId id="276" r:id="rId27"/>
    <p:sldId id="275" r:id="rId28"/>
    <p:sldId id="278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49" autoAdjust="0"/>
    <p:restoredTop sz="94660"/>
  </p:normalViewPr>
  <p:slideViewPr>
    <p:cSldViewPr>
      <p:cViewPr varScale="1">
        <p:scale>
          <a:sx n="69" d="100"/>
          <a:sy n="69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5.10.2015</a:t>
            </a:fld>
            <a:endParaRPr lang="tr-TR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571604" y="2143116"/>
            <a:ext cx="6480048" cy="2301240"/>
          </a:xfrm>
        </p:spPr>
        <p:txBody>
          <a:bodyPr numCol="1">
            <a:normAutofit/>
          </a:bodyPr>
          <a:lstStyle/>
          <a:p>
            <a:pPr algn="ctr"/>
            <a:r>
              <a:rPr smtClean="0">
                <a:solidFill>
                  <a:srgbClr val="FF0000"/>
                </a:solidFill>
              </a:rPr>
              <a:t>Turkish alphabet</a:t>
            </a: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>SELMAN TALHA TEZCAN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Yer Tutucusu 3"/>
          <p:cNvSpPr txBox="1">
            <a:spLocks/>
          </p:cNvSpPr>
          <p:nvPr/>
        </p:nvSpPr>
        <p:spPr>
          <a:xfrm>
            <a:off x="4000496" y="928670"/>
            <a:ext cx="6021388" cy="4462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tr-TR" sz="8600" dirty="0" smtClean="0"/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e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ELMA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5"/>
          <p:cNvSpPr txBox="1"/>
          <p:nvPr/>
        </p:nvSpPr>
        <p:spPr>
          <a:xfrm>
            <a:off x="500034" y="5929330"/>
            <a:ext cx="3078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APPLE 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5" name="4 Resim" descr="clip_image0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428736"/>
            <a:ext cx="3286125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640" b="3640"/>
          <a:stretch>
            <a:fillRect/>
          </a:stretch>
        </p:blipFill>
        <p:spPr>
          <a:xfrm>
            <a:off x="500034" y="1071546"/>
            <a:ext cx="3280974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6"/>
          <p:cNvSpPr txBox="1"/>
          <p:nvPr/>
        </p:nvSpPr>
        <p:spPr>
          <a:xfrm>
            <a:off x="785786" y="357166"/>
            <a:ext cx="2946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Monosyllabic WORD</a:t>
            </a:r>
          </a:p>
          <a:p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722812" y="914400"/>
            <a:ext cx="6021388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 f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Metin kutusu 5"/>
          <p:cNvSpPr txBox="1"/>
          <p:nvPr/>
        </p:nvSpPr>
        <p:spPr>
          <a:xfrm>
            <a:off x="642910" y="5857892"/>
            <a:ext cx="3118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92D050"/>
                </a:solidFill>
              </a:rPr>
              <a:t>ELEPHANT</a:t>
            </a:r>
            <a:endParaRPr lang="tr-TR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198" r="7927"/>
          <a:stretch/>
        </p:blipFill>
        <p:spPr>
          <a:xfrm>
            <a:off x="464024" y="1447800"/>
            <a:ext cx="4053385" cy="3656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4722812" y="1447800"/>
            <a:ext cx="6021388" cy="36564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G g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Gemi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5"/>
          <p:cNvSpPr txBox="1"/>
          <p:nvPr/>
        </p:nvSpPr>
        <p:spPr>
          <a:xfrm>
            <a:off x="464024" y="5486400"/>
            <a:ext cx="3889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VESSEL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41" t="9406" r="13285" b="9437"/>
          <a:stretch/>
        </p:blipFill>
        <p:spPr>
          <a:xfrm>
            <a:off x="532261" y="1447800"/>
            <a:ext cx="3698543" cy="3378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5"/>
          <p:cNvSpPr txBox="1"/>
          <p:nvPr/>
        </p:nvSpPr>
        <p:spPr>
          <a:xfrm>
            <a:off x="532261" y="5336275"/>
            <a:ext cx="3493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chemeClr val="accent2"/>
                </a:solidFill>
              </a:rPr>
              <a:t>MOUNTAIN</a:t>
            </a:r>
            <a:endParaRPr lang="tr-TR" dirty="0">
              <a:solidFill>
                <a:schemeClr val="accent2"/>
              </a:solidFill>
            </a:endParaRPr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722812" y="1447800"/>
            <a:ext cx="6021388" cy="3378199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Ğ ğ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Dağ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Dağ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Metin kutusu 6"/>
          <p:cNvSpPr txBox="1"/>
          <p:nvPr/>
        </p:nvSpPr>
        <p:spPr>
          <a:xfrm>
            <a:off x="668740" y="614149"/>
            <a:ext cx="3357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Monosyllabic WORD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15" y="968991"/>
            <a:ext cx="3712191" cy="45678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5"/>
          <p:cNvSpPr txBox="1"/>
          <p:nvPr/>
        </p:nvSpPr>
        <p:spPr>
          <a:xfrm>
            <a:off x="518615" y="5923128"/>
            <a:ext cx="346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ROOSTER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722812" y="968991"/>
            <a:ext cx="6021388" cy="4567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H h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Horoz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roz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86" r="23086"/>
          <a:stretch>
            <a:fillRect/>
          </a:stretch>
        </p:blipFill>
        <p:spPr>
          <a:xfrm>
            <a:off x="714348" y="857232"/>
            <a:ext cx="3280974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4143372" y="928670"/>
            <a:ext cx="6021388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 ı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Ihlamur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Ih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mur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5"/>
          <p:cNvSpPr txBox="1"/>
          <p:nvPr/>
        </p:nvSpPr>
        <p:spPr>
          <a:xfrm>
            <a:off x="989012" y="5841242"/>
            <a:ext cx="305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LINDEN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447" t="606" r="755" b="-606"/>
          <a:stretch/>
        </p:blipFill>
        <p:spPr>
          <a:xfrm>
            <a:off x="285720" y="1285860"/>
            <a:ext cx="3794077" cy="3589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3786182" y="1000108"/>
            <a:ext cx="6021388" cy="414891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tr-TR" sz="8600" dirty="0" smtClean="0"/>
              <a:t>	</a:t>
            </a: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 j</a:t>
            </a:r>
            <a:b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JAGUAR</a:t>
            </a:r>
            <a:b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</a:t>
            </a: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</a:t>
            </a: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5"/>
          <p:cNvSpPr txBox="1"/>
          <p:nvPr/>
        </p:nvSpPr>
        <p:spPr>
          <a:xfrm>
            <a:off x="428596" y="5286388"/>
            <a:ext cx="3138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JAGUAR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292" r="21292"/>
          <a:stretch>
            <a:fillRect/>
          </a:stretch>
        </p:blipFill>
        <p:spPr>
          <a:xfrm>
            <a:off x="500034" y="714356"/>
            <a:ext cx="3280974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428596" y="5857892"/>
            <a:ext cx="3078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KANGROO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3643306" y="1000108"/>
            <a:ext cx="6021388" cy="414891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K k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Kanguru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556" b="3556"/>
          <a:stretch>
            <a:fillRect/>
          </a:stretch>
        </p:blipFill>
        <p:spPr>
          <a:xfrm>
            <a:off x="285720" y="1000108"/>
            <a:ext cx="3280974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357158" y="6000768"/>
            <a:ext cx="2613997" cy="382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STORK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3714744" y="1142984"/>
            <a:ext cx="6021388" cy="414891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L l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Leylek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Ley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lek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00" t="-477" r="55620" b="477"/>
          <a:stretch/>
        </p:blipFill>
        <p:spPr>
          <a:xfrm>
            <a:off x="214282" y="428604"/>
            <a:ext cx="3425588" cy="57276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214282" y="6286520"/>
            <a:ext cx="3220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MONKEY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3643306" y="785794"/>
            <a:ext cx="6021388" cy="489954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M m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Maymun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mun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Yer Tutucusu 2"/>
          <p:cNvSpPr txBox="1">
            <a:spLocks/>
          </p:cNvSpPr>
          <p:nvPr/>
        </p:nvSpPr>
        <p:spPr>
          <a:xfrm>
            <a:off x="0" y="142852"/>
            <a:ext cx="9144000" cy="67151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TURKISH ALPHABET </a:t>
            </a:r>
            <a:b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 LETTER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Bb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Cc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Çç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Dd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Ff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Gg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Ğğ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Hh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Iı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İi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Jj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Kk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Mm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Nn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Oo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Öö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Rr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Şş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Tt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Uu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Üü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Vv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Yy   </a:t>
            </a:r>
            <a:r>
              <a:rPr kumimoji="0" lang="tr-T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Zz</a:t>
            </a:r>
            <a:endParaRPr kumimoji="0" lang="tr-TR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52" y="914400"/>
            <a:ext cx="4388861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723331" y="313899"/>
            <a:ext cx="3766782" cy="36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Monosyllabic</a:t>
            </a:r>
            <a:r>
              <a:rPr lang="tr-TR" dirty="0" smtClean="0"/>
              <a:t> WORD</a:t>
            </a:r>
            <a:endParaRPr lang="tr-TR" dirty="0"/>
          </a:p>
        </p:txBody>
      </p:sp>
      <p:sp>
        <p:nvSpPr>
          <p:cNvPr id="4" name="Metin kutusu 5"/>
          <p:cNvSpPr txBox="1"/>
          <p:nvPr/>
        </p:nvSpPr>
        <p:spPr>
          <a:xfrm>
            <a:off x="532263" y="5827594"/>
            <a:ext cx="368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POMEGRANATE</a:t>
            </a:r>
            <a:endParaRPr lang="tr-TR" dirty="0"/>
          </a:p>
        </p:txBody>
      </p:sp>
      <p:sp>
        <p:nvSpPr>
          <p:cNvPr id="5" name="Metin Yer Tutucusu 3"/>
          <p:cNvSpPr txBox="1">
            <a:spLocks/>
          </p:cNvSpPr>
          <p:nvPr/>
        </p:nvSpPr>
        <p:spPr>
          <a:xfrm>
            <a:off x="4954825" y="900752"/>
            <a:ext cx="6021388" cy="414891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 n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Nar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Nar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11" t="22707" r="9962"/>
          <a:stretch/>
        </p:blipFill>
        <p:spPr>
          <a:xfrm>
            <a:off x="245659" y="723332"/>
            <a:ext cx="3254771" cy="3062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357158" y="4143380"/>
            <a:ext cx="3084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BUS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3714744" y="928670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 o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Otobüs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tr-TR" sz="8600" dirty="0" smtClean="0"/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büs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120" r="26120"/>
          <a:stretch>
            <a:fillRect/>
          </a:stretch>
        </p:blipFill>
        <p:spPr>
          <a:xfrm>
            <a:off x="428596" y="285728"/>
            <a:ext cx="3280974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642910" y="5357826"/>
            <a:ext cx="262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DUCK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000496" y="1000108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tr-TR" sz="8600" dirty="0" smtClean="0"/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Ö ö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Ördek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Ör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dek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714356"/>
            <a:ext cx="3494068" cy="45964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642910" y="5572140"/>
            <a:ext cx="262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COTTON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286248" y="857232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 p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Pamuk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muk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642918"/>
            <a:ext cx="3653241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928662" y="5715016"/>
            <a:ext cx="3235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RACKET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722812" y="968991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r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Raket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ket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37" t="2754"/>
          <a:stretch/>
        </p:blipFill>
        <p:spPr>
          <a:xfrm>
            <a:off x="214282" y="571480"/>
            <a:ext cx="3474720" cy="4783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5"/>
          <p:cNvSpPr txBox="1"/>
          <p:nvPr/>
        </p:nvSpPr>
        <p:spPr>
          <a:xfrm>
            <a:off x="285720" y="5715016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SNAİL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3500430" y="1071546"/>
            <a:ext cx="6021388" cy="414891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 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Salyangoz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yan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goz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571480"/>
            <a:ext cx="4132793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4"/>
          <p:cNvSpPr txBox="1"/>
          <p:nvPr/>
        </p:nvSpPr>
        <p:spPr>
          <a:xfrm>
            <a:off x="785786" y="5786454"/>
            <a:ext cx="322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UMBRELLA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814252" y="260331"/>
            <a:ext cx="6021388" cy="31686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Ş ş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Şemsiye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Şem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</a:t>
            </a:r>
            <a:endParaRPr kumimoji="0" lang="tr-TR" sz="5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Metin kutusu 1"/>
          <p:cNvSpPr txBox="1"/>
          <p:nvPr/>
        </p:nvSpPr>
        <p:spPr>
          <a:xfrm>
            <a:off x="4814252" y="3657600"/>
            <a:ext cx="44211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/>
              <a:t>-SH-</a:t>
            </a:r>
          </a:p>
          <a:p>
            <a:r>
              <a:rPr lang="tr-TR" sz="5400" dirty="0" smtClean="0"/>
              <a:t>Shell</a:t>
            </a:r>
            <a:br>
              <a:rPr lang="tr-TR" sz="5400" dirty="0" smtClean="0"/>
            </a:br>
            <a:r>
              <a:rPr lang="tr-TR" sz="5400" dirty="0" err="1" smtClean="0"/>
              <a:t>Shake</a:t>
            </a:r>
            <a:endParaRPr lang="tr-T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12" y="1160060"/>
            <a:ext cx="3734906" cy="4080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4722812" y="968991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t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Tilki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Til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4"/>
          <p:cNvSpPr txBox="1"/>
          <p:nvPr/>
        </p:nvSpPr>
        <p:spPr>
          <a:xfrm>
            <a:off x="785786" y="5786454"/>
            <a:ext cx="3220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FOX</a:t>
            </a:r>
          </a:p>
          <a:p>
            <a:pPr algn="ctr"/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616" y="1064525"/>
            <a:ext cx="3687014" cy="41489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4722812" y="968991"/>
            <a:ext cx="6021388" cy="414891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Ü ü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Üzüm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Ü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züm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4"/>
          <p:cNvSpPr txBox="1"/>
          <p:nvPr/>
        </p:nvSpPr>
        <p:spPr>
          <a:xfrm>
            <a:off x="785786" y="5786454"/>
            <a:ext cx="322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GRAPE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" y="914400"/>
            <a:ext cx="3534770" cy="5036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4722812" y="968991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 v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Vida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4"/>
          <p:cNvSpPr txBox="1"/>
          <p:nvPr/>
        </p:nvSpPr>
        <p:spPr>
          <a:xfrm>
            <a:off x="785786" y="6143644"/>
            <a:ext cx="322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SCREW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58204" cy="6143668"/>
          </a:xfrm>
        </p:spPr>
        <p:txBody>
          <a:bodyPr/>
          <a:lstStyle/>
          <a:p>
            <a:r>
              <a:rPr lang="en-US" dirty="0" smtClean="0"/>
              <a:t>Turkish Alphabet has 8 vowels</a:t>
            </a:r>
          </a:p>
          <a:p>
            <a:endParaRPr lang="tr-TR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1- </a:t>
            </a:r>
            <a:r>
              <a:rPr lang="en-US" dirty="0" err="1" smtClean="0"/>
              <a:t>Aa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2- </a:t>
            </a:r>
            <a:r>
              <a:rPr lang="en-US" dirty="0" err="1" smtClean="0">
                <a:solidFill>
                  <a:srgbClr val="FF0000"/>
                </a:solidFill>
              </a:rPr>
              <a:t>Ee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92D050"/>
                </a:solidFill>
              </a:rPr>
              <a:t>3-I</a:t>
            </a:r>
            <a:r>
              <a:rPr lang="tr-TR" dirty="0" smtClean="0">
                <a:solidFill>
                  <a:srgbClr val="92D050"/>
                </a:solidFill>
              </a:rPr>
              <a:t>ı</a:t>
            </a:r>
          </a:p>
          <a:p>
            <a:r>
              <a:rPr lang="tr-TR" dirty="0" smtClean="0">
                <a:solidFill>
                  <a:srgbClr val="00B0F0"/>
                </a:solidFill>
              </a:rPr>
              <a:t>4-</a:t>
            </a:r>
            <a:r>
              <a:rPr lang="tr-TR" dirty="0" err="1" smtClean="0">
                <a:solidFill>
                  <a:srgbClr val="00B0F0"/>
                </a:solidFill>
              </a:rPr>
              <a:t>İi</a:t>
            </a:r>
            <a:endParaRPr lang="tr-TR" dirty="0" smtClean="0">
              <a:solidFill>
                <a:srgbClr val="00B0F0"/>
              </a:solidFill>
            </a:endParaRPr>
          </a:p>
          <a:p>
            <a:r>
              <a:rPr lang="tr-TR" dirty="0" smtClean="0">
                <a:solidFill>
                  <a:srgbClr val="FFFF00"/>
                </a:solidFill>
              </a:rPr>
              <a:t>5-</a:t>
            </a:r>
            <a:r>
              <a:rPr lang="tr-TR" dirty="0" err="1" smtClean="0">
                <a:solidFill>
                  <a:srgbClr val="FFFF00"/>
                </a:solidFill>
              </a:rPr>
              <a:t>Oo</a:t>
            </a:r>
            <a:endParaRPr lang="tr-TR" dirty="0" smtClean="0">
              <a:solidFill>
                <a:srgbClr val="FFFF00"/>
              </a:solidFill>
            </a:endParaRPr>
          </a:p>
          <a:p>
            <a:r>
              <a:rPr lang="tr-TR" dirty="0" smtClean="0">
                <a:solidFill>
                  <a:srgbClr val="0070C0"/>
                </a:solidFill>
              </a:rPr>
              <a:t>6-</a:t>
            </a:r>
            <a:r>
              <a:rPr lang="tr-TR" dirty="0" err="1" smtClean="0">
                <a:solidFill>
                  <a:srgbClr val="0070C0"/>
                </a:solidFill>
              </a:rPr>
              <a:t>Öö</a:t>
            </a:r>
            <a:endParaRPr lang="tr-TR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7-</a:t>
            </a:r>
            <a:r>
              <a:rPr lang="tr-TR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Uu</a:t>
            </a:r>
            <a:endParaRPr lang="tr-T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8-</a:t>
            </a:r>
            <a:r>
              <a:rPr lang="tr-TR" dirty="0" err="1" smtClean="0">
                <a:solidFill>
                  <a:schemeClr val="accent3">
                    <a:lumMod val="75000"/>
                  </a:schemeClr>
                </a:solidFill>
              </a:rPr>
              <a:t>Üü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3 Resim" descr="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66581">
            <a:off x="2184237" y="1176275"/>
            <a:ext cx="1843093" cy="1884604"/>
          </a:xfrm>
          <a:prstGeom prst="rect">
            <a:avLst/>
          </a:prstGeom>
        </p:spPr>
      </p:pic>
      <p:pic>
        <p:nvPicPr>
          <p:cNvPr id="5" name="4 Resim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928670"/>
            <a:ext cx="1714512" cy="1714512"/>
          </a:xfrm>
          <a:prstGeom prst="rect">
            <a:avLst/>
          </a:prstGeom>
        </p:spPr>
      </p:pic>
      <p:pic>
        <p:nvPicPr>
          <p:cNvPr id="6" name="5 Resim" descr="images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95205">
            <a:off x="6413081" y="1011320"/>
            <a:ext cx="1652585" cy="1871885"/>
          </a:xfrm>
          <a:prstGeom prst="rect">
            <a:avLst/>
          </a:prstGeom>
        </p:spPr>
      </p:pic>
      <p:pic>
        <p:nvPicPr>
          <p:cNvPr id="7" name="6 Resim" descr="images (1)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107935">
            <a:off x="2055222" y="3412554"/>
            <a:ext cx="1643074" cy="1643074"/>
          </a:xfrm>
          <a:prstGeom prst="rect">
            <a:avLst/>
          </a:prstGeom>
        </p:spPr>
      </p:pic>
      <p:pic>
        <p:nvPicPr>
          <p:cNvPr id="8" name="7 Resim" descr="animal_alphabet_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3372" y="3000372"/>
            <a:ext cx="1785950" cy="1785950"/>
          </a:xfrm>
          <a:prstGeom prst="rect">
            <a:avLst/>
          </a:prstGeom>
        </p:spPr>
      </p:pic>
      <p:pic>
        <p:nvPicPr>
          <p:cNvPr id="9" name="8 Resim" descr="images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16428">
            <a:off x="6312672" y="3340100"/>
            <a:ext cx="1976434" cy="1474724"/>
          </a:xfrm>
          <a:prstGeom prst="rect">
            <a:avLst/>
          </a:prstGeom>
        </p:spPr>
      </p:pic>
      <p:pic>
        <p:nvPicPr>
          <p:cNvPr id="10" name="9 Resim" descr="18-9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8992" y="5000636"/>
            <a:ext cx="1428750" cy="1428750"/>
          </a:xfrm>
          <a:prstGeom prst="rect">
            <a:avLst/>
          </a:prstGeom>
        </p:spPr>
      </p:pic>
      <p:pic>
        <p:nvPicPr>
          <p:cNvPr id="11" name="10 Resim" descr="Logo_u_signag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500694" y="4929198"/>
            <a:ext cx="1714512" cy="137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37" r="26599"/>
          <a:stretch/>
        </p:blipFill>
        <p:spPr>
          <a:xfrm>
            <a:off x="668740" y="968991"/>
            <a:ext cx="3548418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4722812" y="968991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y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Yılan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Yı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4"/>
          <p:cNvSpPr txBox="1"/>
          <p:nvPr/>
        </p:nvSpPr>
        <p:spPr>
          <a:xfrm>
            <a:off x="785786" y="5929330"/>
            <a:ext cx="3220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SNAKE</a:t>
            </a:r>
          </a:p>
          <a:p>
            <a:pPr algn="ctr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4"/>
          <p:cNvSpPr txBox="1"/>
          <p:nvPr/>
        </p:nvSpPr>
        <p:spPr>
          <a:xfrm>
            <a:off x="785786" y="5214950"/>
            <a:ext cx="322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ZEBRA</a:t>
            </a:r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4722812" y="968991"/>
            <a:ext cx="6021388" cy="4148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 z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Zebra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Zeb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4 Resim" descr="Equus_quag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335755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Yer Tutucusu 2"/>
          <p:cNvSpPr>
            <a:spLocks noGrp="1"/>
          </p:cNvSpPr>
          <p:nvPr/>
        </p:nvSpPr>
        <p:spPr>
          <a:xfrm>
            <a:off x="0" y="1334068"/>
            <a:ext cx="9144000" cy="4189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!!! NOT </a:t>
            </a:r>
            <a:r>
              <a:rPr lang="en-US" sz="2800" dirty="0">
                <a:solidFill>
                  <a:srgbClr val="FF0000"/>
                </a:solidFill>
              </a:rPr>
              <a:t>FOUND IN </a:t>
            </a:r>
            <a:r>
              <a:rPr lang="en-US" sz="2800" dirty="0" smtClean="0">
                <a:solidFill>
                  <a:srgbClr val="FF0000"/>
                </a:solidFill>
              </a:rPr>
              <a:t>ENGLISH</a:t>
            </a:r>
            <a:r>
              <a:rPr lang="tr-TR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ALPHABET !!!</a:t>
            </a: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sz="5400" dirty="0" err="1" smtClean="0">
                <a:solidFill>
                  <a:srgbClr val="FF0000"/>
                </a:solidFill>
              </a:rPr>
              <a:t>Çç</a:t>
            </a:r>
            <a:r>
              <a:rPr lang="tr-TR" sz="5400" dirty="0" smtClean="0">
                <a:solidFill>
                  <a:srgbClr val="FF0000"/>
                </a:solidFill>
              </a:rPr>
              <a:t>   </a:t>
            </a:r>
            <a:r>
              <a:rPr lang="tr-TR" sz="5400" dirty="0" err="1" smtClean="0">
                <a:solidFill>
                  <a:srgbClr val="FF0000"/>
                </a:solidFill>
              </a:rPr>
              <a:t>Ğğ</a:t>
            </a:r>
            <a:r>
              <a:rPr lang="tr-TR" sz="5400" dirty="0" smtClean="0">
                <a:solidFill>
                  <a:srgbClr val="FF0000"/>
                </a:solidFill>
              </a:rPr>
              <a:t>    </a:t>
            </a:r>
            <a:r>
              <a:rPr lang="tr-TR" sz="5400" dirty="0" err="1" smtClean="0">
                <a:solidFill>
                  <a:srgbClr val="FF0000"/>
                </a:solidFill>
              </a:rPr>
              <a:t>Iı</a:t>
            </a:r>
            <a:r>
              <a:rPr lang="tr-TR" sz="5400" dirty="0" smtClean="0">
                <a:solidFill>
                  <a:srgbClr val="FF0000"/>
                </a:solidFill>
              </a:rPr>
              <a:t>    </a:t>
            </a:r>
            <a:r>
              <a:rPr lang="tr-TR" sz="5400" dirty="0" err="1" smtClean="0">
                <a:solidFill>
                  <a:srgbClr val="FF0000"/>
                </a:solidFill>
              </a:rPr>
              <a:t>Öö</a:t>
            </a:r>
            <a:r>
              <a:rPr lang="tr-TR" sz="5400" dirty="0" smtClean="0">
                <a:solidFill>
                  <a:srgbClr val="FF0000"/>
                </a:solidFill>
              </a:rPr>
              <a:t>    </a:t>
            </a:r>
            <a:r>
              <a:rPr lang="tr-TR" sz="5400" dirty="0" err="1" smtClean="0">
                <a:solidFill>
                  <a:srgbClr val="FF0000"/>
                </a:solidFill>
              </a:rPr>
              <a:t>Şş</a:t>
            </a:r>
            <a:r>
              <a:rPr lang="tr-TR" sz="5400" dirty="0" smtClean="0">
                <a:solidFill>
                  <a:srgbClr val="FF0000"/>
                </a:solidFill>
              </a:rPr>
              <a:t>    </a:t>
            </a:r>
            <a:r>
              <a:rPr lang="tr-TR" sz="5400" dirty="0" err="1" smtClean="0">
                <a:solidFill>
                  <a:srgbClr val="FF0000"/>
                </a:solidFill>
              </a:rPr>
              <a:t>Üü</a:t>
            </a:r>
            <a:endParaRPr lang="tr-TR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Yer Tutucusu 3"/>
          <p:cNvSpPr txBox="1">
            <a:spLocks/>
          </p:cNvSpPr>
          <p:nvPr/>
        </p:nvSpPr>
        <p:spPr>
          <a:xfrm>
            <a:off x="3571868" y="1428736"/>
            <a:ext cx="6021388" cy="46063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1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 a</a:t>
            </a:r>
            <a:r>
              <a:rPr kumimoji="0" lang="tr-TR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</a:t>
            </a:r>
            <a:r>
              <a:rPr kumimoji="0" lang="en-US" sz="8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aba</a:t>
            </a:r>
            <a:r>
              <a:rPr kumimoji="0" lang="tr-TR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</a:t>
            </a:r>
            <a:r>
              <a:rPr kumimoji="0" lang="tr-TR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lang="en-US" sz="6000" b="1" dirty="0" err="1" smtClean="0">
                <a:solidFill>
                  <a:srgbClr val="FFFF00"/>
                </a:solidFill>
              </a:rPr>
              <a:t>ra-</a:t>
            </a:r>
            <a:r>
              <a:rPr lang="en-US" sz="6000" b="1" dirty="0" err="1" smtClean="0">
                <a:solidFill>
                  <a:schemeClr val="tx2">
                    <a:lumMod val="75000"/>
                  </a:schemeClr>
                </a:solidFill>
              </a:rPr>
              <a:t>ba</a:t>
            </a:r>
            <a:endParaRPr kumimoji="0" lang="tr-TR" sz="8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Yukarı Ok 7"/>
          <p:cNvSpPr/>
          <p:nvPr/>
        </p:nvSpPr>
        <p:spPr>
          <a:xfrm>
            <a:off x="4429124" y="1285860"/>
            <a:ext cx="272955" cy="3138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Metin kutusu 9"/>
          <p:cNvSpPr txBox="1"/>
          <p:nvPr/>
        </p:nvSpPr>
        <p:spPr>
          <a:xfrm>
            <a:off x="3857620" y="714356"/>
            <a:ext cx="229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Uppercase letter</a:t>
            </a:r>
            <a:endParaRPr lang="tr-TR" dirty="0"/>
          </a:p>
        </p:txBody>
      </p:sp>
      <p:sp>
        <p:nvSpPr>
          <p:cNvPr id="8" name="Sağ Ok 8"/>
          <p:cNvSpPr/>
          <p:nvPr/>
        </p:nvSpPr>
        <p:spPr>
          <a:xfrm>
            <a:off x="6357950" y="2285992"/>
            <a:ext cx="573206" cy="4094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10"/>
          <p:cNvSpPr txBox="1"/>
          <p:nvPr/>
        </p:nvSpPr>
        <p:spPr>
          <a:xfrm>
            <a:off x="7143768" y="2285992"/>
            <a:ext cx="221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Lower</a:t>
            </a:r>
            <a:r>
              <a:rPr lang="en-US" dirty="0" smtClean="0"/>
              <a:t>c</a:t>
            </a:r>
            <a:r>
              <a:rPr lang="tr-TR" dirty="0" err="1" smtClean="0"/>
              <a:t>ase</a:t>
            </a:r>
            <a:r>
              <a:rPr lang="tr-TR" dirty="0" smtClean="0"/>
              <a:t> letter</a:t>
            </a:r>
            <a:endParaRPr lang="tr-TR" dirty="0"/>
          </a:p>
        </p:txBody>
      </p:sp>
      <p:sp>
        <p:nvSpPr>
          <p:cNvPr id="10" name="Metin kutusu 6"/>
          <p:cNvSpPr txBox="1"/>
          <p:nvPr/>
        </p:nvSpPr>
        <p:spPr>
          <a:xfrm>
            <a:off x="0" y="5786454"/>
            <a:ext cx="328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CAR</a:t>
            </a: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12" name="11 Resim" descr="kahve-falında-araba-görme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71678"/>
            <a:ext cx="3429024" cy="3070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Yer Tutucusu 3"/>
          <p:cNvSpPr txBox="1">
            <a:spLocks/>
          </p:cNvSpPr>
          <p:nvPr/>
        </p:nvSpPr>
        <p:spPr>
          <a:xfrm>
            <a:off x="4695517" y="1447801"/>
            <a:ext cx="6021388" cy="42706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 b 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Bebek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lang="tr-TR" sz="8600" dirty="0" smtClean="0">
                <a:solidFill>
                  <a:srgbClr val="00B0F0"/>
                </a:solidFill>
              </a:rPr>
              <a:t>bek</a:t>
            </a: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Metin kutusu 10"/>
          <p:cNvSpPr txBox="1"/>
          <p:nvPr/>
        </p:nvSpPr>
        <p:spPr>
          <a:xfrm>
            <a:off x="313899" y="5377218"/>
            <a:ext cx="42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chemeClr val="accent2"/>
                </a:solidFill>
              </a:rPr>
              <a:t>BABY</a:t>
            </a:r>
            <a:endParaRPr lang="tr-TR" dirty="0">
              <a:solidFill>
                <a:schemeClr val="accent2"/>
              </a:solidFill>
            </a:endParaRPr>
          </a:p>
        </p:txBody>
      </p:sp>
      <p:pic>
        <p:nvPicPr>
          <p:cNvPr id="8" name="7 Resim" descr="bebek-bakiminda-dogru-bilinen-10-yanlis-420132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285860"/>
            <a:ext cx="3000396" cy="3871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86" r="23086"/>
          <a:stretch>
            <a:fillRect/>
          </a:stretch>
        </p:blipFill>
        <p:spPr>
          <a:xfrm>
            <a:off x="571472" y="785794"/>
            <a:ext cx="3280974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Yer Tutucusu 3"/>
          <p:cNvSpPr txBox="1">
            <a:spLocks/>
          </p:cNvSpPr>
          <p:nvPr/>
        </p:nvSpPr>
        <p:spPr>
          <a:xfrm>
            <a:off x="4681869" y="914400"/>
            <a:ext cx="6021388" cy="44764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tr-TR" sz="8600" dirty="0" smtClean="0"/>
              <a:t>	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 c 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Civciv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7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Civ</a:t>
            </a:r>
            <a:r>
              <a:rPr kumimoji="0" lang="tr-TR" sz="7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7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civ</a:t>
            </a: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tr-TR" sz="8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etin kutusu 5"/>
          <p:cNvSpPr txBox="1"/>
          <p:nvPr/>
        </p:nvSpPr>
        <p:spPr>
          <a:xfrm>
            <a:off x="642910" y="5857892"/>
            <a:ext cx="328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0070C0"/>
                </a:solidFill>
              </a:rPr>
              <a:t>CHICK</a:t>
            </a:r>
            <a:endParaRPr lang="tr-T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1000108"/>
            <a:ext cx="2791418" cy="4119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5"/>
          <p:cNvSpPr txBox="1"/>
          <p:nvPr/>
        </p:nvSpPr>
        <p:spPr>
          <a:xfrm>
            <a:off x="714348" y="5643578"/>
            <a:ext cx="279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BAG</a:t>
            </a:r>
            <a:endParaRPr lang="tr-TR" dirty="0"/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3643306" y="857232"/>
            <a:ext cx="5975668" cy="311407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Ç ç </a:t>
            </a:r>
            <a:b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Çanta</a:t>
            </a:r>
            <a:b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Çan</a:t>
            </a: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4286216" y="4549676"/>
            <a:ext cx="4857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dirty="0" smtClean="0">
                <a:solidFill>
                  <a:srgbClr val="FF0000"/>
                </a:solidFill>
              </a:rPr>
              <a:t>-</a:t>
            </a:r>
            <a:r>
              <a:rPr lang="tr-TR" sz="4800" dirty="0" err="1" smtClean="0">
                <a:solidFill>
                  <a:srgbClr val="FF0000"/>
                </a:solidFill>
              </a:rPr>
              <a:t>ch</a:t>
            </a:r>
            <a:r>
              <a:rPr lang="tr-TR" sz="4800" dirty="0" smtClean="0">
                <a:solidFill>
                  <a:srgbClr val="FF0000"/>
                </a:solidFill>
              </a:rPr>
              <a:t>-</a:t>
            </a:r>
            <a:r>
              <a:rPr lang="tr-TR" sz="4800" dirty="0" smtClean="0"/>
              <a:t/>
            </a:r>
            <a:br>
              <a:rPr lang="tr-TR" sz="4800" dirty="0" smtClean="0"/>
            </a:br>
            <a:r>
              <a:rPr lang="tr-TR" sz="4800" dirty="0" err="1" smtClean="0"/>
              <a:t>chicken</a:t>
            </a:r>
            <a:r>
              <a:rPr lang="tr-TR" sz="4800" dirty="0" smtClean="0"/>
              <a:t/>
            </a:r>
            <a:br>
              <a:rPr lang="tr-TR" sz="4800" dirty="0" smtClean="0"/>
            </a:br>
            <a:r>
              <a:rPr lang="tr-TR" sz="4800" dirty="0" err="1" smtClean="0"/>
              <a:t>church</a:t>
            </a:r>
            <a:endParaRPr lang="tr-T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Yer Tutucusu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357298"/>
            <a:ext cx="3370997" cy="3378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5"/>
          <p:cNvSpPr txBox="1"/>
          <p:nvPr/>
        </p:nvSpPr>
        <p:spPr>
          <a:xfrm>
            <a:off x="357158" y="5072074"/>
            <a:ext cx="317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FFFF00"/>
                </a:solidFill>
              </a:rPr>
              <a:t>TOMATO</a:t>
            </a:r>
            <a:endParaRPr lang="tr-TR" dirty="0">
              <a:solidFill>
                <a:srgbClr val="FFFF00"/>
              </a:solidFill>
            </a:endParaRPr>
          </a:p>
        </p:txBody>
      </p:sp>
      <p:sp>
        <p:nvSpPr>
          <p:cNvPr id="4" name="Metin Yer Tutucusu 3"/>
          <p:cNvSpPr txBox="1">
            <a:spLocks/>
          </p:cNvSpPr>
          <p:nvPr/>
        </p:nvSpPr>
        <p:spPr>
          <a:xfrm>
            <a:off x="3786182" y="1071546"/>
            <a:ext cx="6021388" cy="43661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D d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Domates</a:t>
            </a:r>
            <a:br>
              <a:rPr kumimoji="0" lang="tr-TR" sz="8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7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</a:t>
            </a:r>
            <a:r>
              <a:rPr kumimoji="0" lang="tr-TR" sz="7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7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</a:t>
            </a:r>
            <a:r>
              <a:rPr kumimoji="0" lang="tr-TR" sz="7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r-TR" sz="7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</a:t>
            </a:r>
            <a:endParaRPr kumimoji="0" lang="tr-TR" sz="75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472</TotalTime>
  <Words>73</Words>
  <PresentationFormat>Ekran Gösterisi (4:3)</PresentationFormat>
  <Paragraphs>99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Cumba</vt:lpstr>
      <vt:lpstr>Turkish alphabet  SELMAN TALHA TEZCAN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Turkish alphabet</dc:title>
  <dc:creator>Selman Talha Tezcan</dc:creator>
  <cp:lastModifiedBy>Enes Osman</cp:lastModifiedBy>
  <cp:revision>49</cp:revision>
  <dcterms:created xsi:type="dcterms:W3CDTF">2015-09-18T09:20:15Z</dcterms:created>
  <dcterms:modified xsi:type="dcterms:W3CDTF">2015-10-05T18:36:57Z</dcterms:modified>
</cp:coreProperties>
</file>