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Başlı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Veri Yer Tutucus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Altbilgi Yer Tutucusu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Düz Bağlayıcı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İçerik Yer Tutucus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İçerik Yer Tutucus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Düz Bağlayıcı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İçerik Yer Tutucus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Başlı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3456384" cy="259228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Reçel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21632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3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ütlaç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257691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Sütlaç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831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Ş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480724"/>
            <a:ext cx="3214710" cy="466133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Şal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4100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Şek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4188887" cy="2786082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r>
              <a:rPr lang="tr-TR" dirty="0" smtClean="0"/>
              <a:t>Şeker</a:t>
            </a:r>
            <a:endParaRPr lang="tr-TR" dirty="0"/>
          </a:p>
        </p:txBody>
      </p:sp>
      <p:pic>
        <p:nvPicPr>
          <p:cNvPr id="5" name="4 Resim" descr="Şeker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623276"/>
            <a:ext cx="4048120" cy="259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9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Peyni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285861"/>
            <a:ext cx="3916500" cy="2928958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85720" y="285728"/>
            <a:ext cx="4543428" cy="1011222"/>
          </a:xfrm>
        </p:spPr>
        <p:txBody>
          <a:bodyPr/>
          <a:lstStyle/>
          <a:p>
            <a:pPr algn="ctr"/>
            <a:r>
              <a:rPr lang="tr-TR" dirty="0" smtClean="0"/>
              <a:t>Taze</a:t>
            </a:r>
            <a:endParaRPr lang="tr-TR" dirty="0"/>
          </a:p>
        </p:txBody>
      </p:sp>
      <p:pic>
        <p:nvPicPr>
          <p:cNvPr id="5" name="3 İçerik Yer Tutucusu" descr="Bayat Peyni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214686"/>
            <a:ext cx="3857652" cy="2893240"/>
          </a:xfrm>
          <a:prstGeom prst="rect">
            <a:avLst/>
          </a:prstGeom>
        </p:spPr>
      </p:pic>
      <p:sp>
        <p:nvSpPr>
          <p:cNvPr id="6" name="1 Başlık"/>
          <p:cNvSpPr txBox="1">
            <a:spLocks/>
          </p:cNvSpPr>
          <p:nvPr/>
        </p:nvSpPr>
        <p:spPr>
          <a:xfrm>
            <a:off x="4357686" y="1928802"/>
            <a:ext cx="47863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4400" dirty="0" smtClean="0">
                <a:latin typeface="+mj-lt"/>
                <a:ea typeface="+mj-ea"/>
                <a:cs typeface="+mj-cs"/>
              </a:rPr>
              <a:t>Bayat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975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12" y="2066925"/>
            <a:ext cx="5286375" cy="348615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Telefon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1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eps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24574"/>
            <a:ext cx="6357981" cy="4327973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Tepsi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3702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ulumb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22419"/>
            <a:ext cx="6500858" cy="4338496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Tulumba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486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urş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6055820" cy="4541865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Turşu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030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628800"/>
            <a:ext cx="3612401" cy="252028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Un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4323928" cy="277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1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Üzüm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8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4104455" cy="273630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Renk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1"/>
            <a:ext cx="42957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2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6064063" cy="403244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Ütü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8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viş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2255" y="1285860"/>
            <a:ext cx="7107335" cy="4786346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r>
              <a:rPr lang="tr-TR" dirty="0" smtClean="0"/>
              <a:t>Vişne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8996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Vapur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2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62858"/>
            <a:ext cx="5544616" cy="4756049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Yağmur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88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524000"/>
            <a:ext cx="8001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Yastık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2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Yat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384769"/>
            <a:ext cx="6072230" cy="4899186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Yatak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882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533525"/>
            <a:ext cx="4762500" cy="455295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Yıldız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0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Yoğurt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57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6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Yorg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71612"/>
            <a:ext cx="6715172" cy="4490389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Yorgan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3270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aa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643050"/>
            <a:ext cx="5503365" cy="4127524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Saat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6688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744416" cy="280831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Yufka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44334"/>
            <a:ext cx="3931948" cy="294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4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28835"/>
            <a:ext cx="2857500" cy="28575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Zil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26499"/>
            <a:ext cx="2151654" cy="266429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86335"/>
            <a:ext cx="3402035" cy="255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2808312" cy="280831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Zarf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92896"/>
            <a:ext cx="37444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andal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524000"/>
            <a:ext cx="5715000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Sandal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2116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andı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500174"/>
            <a:ext cx="6302434" cy="450538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Sandık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8923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95753"/>
            <a:ext cx="5976664" cy="4482499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Sofra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6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ok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Sokak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0439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575" y="2119312"/>
            <a:ext cx="5276850" cy="338137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3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2" y="1648968"/>
            <a:ext cx="7199376" cy="4322064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s-Latn-BA" dirty="0" smtClean="0"/>
              <a:t>Sucuk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5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33</Words>
  <Application>Microsoft Office PowerPoint</Application>
  <PresentationFormat>Ekran Gösterisi (4:3)</PresentationFormat>
  <Paragraphs>33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Kağıt</vt:lpstr>
      <vt:lpstr>Reçel</vt:lpstr>
      <vt:lpstr>Renk</vt:lpstr>
      <vt:lpstr>Saat</vt:lpstr>
      <vt:lpstr>Sandal</vt:lpstr>
      <vt:lpstr>Sandık</vt:lpstr>
      <vt:lpstr>Sofra</vt:lpstr>
      <vt:lpstr>Sokak</vt:lpstr>
      <vt:lpstr>Su</vt:lpstr>
      <vt:lpstr>Sucuk</vt:lpstr>
      <vt:lpstr>Sütlaç</vt:lpstr>
      <vt:lpstr>Şal</vt:lpstr>
      <vt:lpstr>Şeker</vt:lpstr>
      <vt:lpstr>Taze</vt:lpstr>
      <vt:lpstr>Telefon</vt:lpstr>
      <vt:lpstr>Tepsi</vt:lpstr>
      <vt:lpstr>Tulumba</vt:lpstr>
      <vt:lpstr>Turşu</vt:lpstr>
      <vt:lpstr>Un</vt:lpstr>
      <vt:lpstr>Üzüm</vt:lpstr>
      <vt:lpstr>Ütü</vt:lpstr>
      <vt:lpstr>Vişne</vt:lpstr>
      <vt:lpstr>Vapur</vt:lpstr>
      <vt:lpstr>Yağmur</vt:lpstr>
      <vt:lpstr>Yastık</vt:lpstr>
      <vt:lpstr>Yatak</vt:lpstr>
      <vt:lpstr>Yıldız</vt:lpstr>
      <vt:lpstr>Yoğurt</vt:lpstr>
      <vt:lpstr>Yol</vt:lpstr>
      <vt:lpstr>Yorgan</vt:lpstr>
      <vt:lpstr>Yufka</vt:lpstr>
      <vt:lpstr>Zil</vt:lpstr>
      <vt:lpstr>Zarf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Pilav</dc:title>
  <dc:creator>Mustafa YILDIZ</dc:creator>
  <cp:lastModifiedBy>ASUS</cp:lastModifiedBy>
  <cp:revision>5</cp:revision>
  <dcterms:created xsi:type="dcterms:W3CDTF">2013-11-27T09:33:09Z</dcterms:created>
  <dcterms:modified xsi:type="dcterms:W3CDTF">2013-11-27T10:04:04Z</dcterms:modified>
</cp:coreProperties>
</file>