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92" r:id="rId2"/>
    <p:sldId id="294" r:id="rId3"/>
    <p:sldId id="295" r:id="rId4"/>
    <p:sldId id="296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Başlık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cxnSp>
        <p:nvCxnSpPr>
          <p:cNvPr id="8" name="Düz Bağlayıcı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Veri Yer Tutucusu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İçerik Yer Tutucusu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Altbilgi Yer Tutucusu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7" name="Başlık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7" name="Düz Bağlayıcı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2" name="İçerik Yer Tutucusu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4" name="İçerik Yer Tutucusu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Metin Yer Tutucusu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10" name="Düz Bağlayıcı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İçerik Yer Tutucusu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1" name="Başlık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etin Yer Tutucusu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Veri Yer Tutucusu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5" name="Başlık Yer Tutucusu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Kapta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1468160"/>
            <a:ext cx="6938741" cy="4077518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Kaptan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0511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Lamb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08860" y="1546860"/>
            <a:ext cx="4526280" cy="4526280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Lamba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459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12776"/>
            <a:ext cx="3947426" cy="2808312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Leblebi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144661" y="2603782"/>
            <a:ext cx="4874907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31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Limonat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1524000"/>
            <a:ext cx="4572000" cy="4572000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Limonata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791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84784"/>
            <a:ext cx="3240360" cy="2592288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Lokum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564904"/>
            <a:ext cx="4242048" cy="35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290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20788"/>
            <a:ext cx="3699103" cy="2448272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Mahalle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420888"/>
            <a:ext cx="4120135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05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Maka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1571612"/>
            <a:ext cx="6578001" cy="4388684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Makas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021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Maymu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0" y="1524000"/>
            <a:ext cx="6096000" cy="4572000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Maymun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841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Müşter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7281" y="1524000"/>
            <a:ext cx="6849438" cy="4572000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Müşteri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1327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988840"/>
            <a:ext cx="6572250" cy="36195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Nezle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84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747" y="3182389"/>
            <a:ext cx="1342505" cy="1255222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Nehir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760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Kaşık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1744" y="1524000"/>
            <a:ext cx="6960511" cy="4572000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Kaşık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849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268760"/>
            <a:ext cx="3523597" cy="262508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Oda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326" y="3068959"/>
            <a:ext cx="4571999" cy="3073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864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50" y="2024062"/>
            <a:ext cx="4762500" cy="3571875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Okul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07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215" y="1524000"/>
            <a:ext cx="5819570" cy="45720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Örümcek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21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50148"/>
            <a:ext cx="3048000" cy="45720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Önlük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045" y="1480770"/>
            <a:ext cx="3240360" cy="489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871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Paş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99232" y="1524000"/>
            <a:ext cx="3145536" cy="4572000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Paşa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0076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524000"/>
            <a:ext cx="6096000" cy="45720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Pınar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98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İçerik Yer Tutucusu" descr="Pila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8794" y="1714488"/>
            <a:ext cx="5651006" cy="4238255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Pilav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617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Kayısı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4500" y="1666875"/>
            <a:ext cx="5715000" cy="4286250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Kayısı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3470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Kaymak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2143116"/>
            <a:ext cx="3619525" cy="2714644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Kaymak</a:t>
            </a:r>
            <a:endParaRPr lang="tr-TR" dirty="0"/>
          </a:p>
        </p:txBody>
      </p:sp>
      <p:pic>
        <p:nvPicPr>
          <p:cNvPr id="5" name="4 Resim" descr="Kaymak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8" y="2143116"/>
            <a:ext cx="4504769" cy="278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620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elin\Desktop\kilim_foto_raf_00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215" y="1524000"/>
            <a:ext cx="463157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dirty="0" smtClean="0"/>
              <a:t>Kilim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118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Komşu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25" y="2143125"/>
            <a:ext cx="6000750" cy="3333750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Komşu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6060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0" y="1866900"/>
            <a:ext cx="4953000" cy="38862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dirty="0" smtClean="0"/>
              <a:t>Konak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38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0" y="1524000"/>
            <a:ext cx="6350000" cy="45720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Köfte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046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487741"/>
            <a:ext cx="6192688" cy="4644517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Köprü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70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0</TotalTime>
  <Words>26</Words>
  <Application>Microsoft Office PowerPoint</Application>
  <PresentationFormat>Ekran Gösterisi (4:3)</PresentationFormat>
  <Paragraphs>26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27" baseType="lpstr">
      <vt:lpstr>Kağıt</vt:lpstr>
      <vt:lpstr>Kaptan</vt:lpstr>
      <vt:lpstr>Kaşık</vt:lpstr>
      <vt:lpstr>Kayısı</vt:lpstr>
      <vt:lpstr>Kaymak</vt:lpstr>
      <vt:lpstr>Kilim</vt:lpstr>
      <vt:lpstr>Komşu</vt:lpstr>
      <vt:lpstr>Konak</vt:lpstr>
      <vt:lpstr>Köfte</vt:lpstr>
      <vt:lpstr>Köprü</vt:lpstr>
      <vt:lpstr>Lamba</vt:lpstr>
      <vt:lpstr>Leblebi</vt:lpstr>
      <vt:lpstr>Limonata</vt:lpstr>
      <vt:lpstr>Lokum</vt:lpstr>
      <vt:lpstr>Mahalle</vt:lpstr>
      <vt:lpstr>Makas</vt:lpstr>
      <vt:lpstr>Maymun</vt:lpstr>
      <vt:lpstr>Müşteri</vt:lpstr>
      <vt:lpstr>Nezle</vt:lpstr>
      <vt:lpstr>Nehir</vt:lpstr>
      <vt:lpstr>Oda</vt:lpstr>
      <vt:lpstr>Okul</vt:lpstr>
      <vt:lpstr>Örümcek</vt:lpstr>
      <vt:lpstr>Önlük</vt:lpstr>
      <vt:lpstr>Paşa</vt:lpstr>
      <vt:lpstr>Pınar</vt:lpstr>
      <vt:lpstr>Pilav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Kafes</dc:title>
  <dc:creator>Mustafa YILDIZ</dc:creator>
  <cp:lastModifiedBy>ASUS</cp:lastModifiedBy>
  <cp:revision>6</cp:revision>
  <dcterms:created xsi:type="dcterms:W3CDTF">2013-11-27T09:36:06Z</dcterms:created>
  <dcterms:modified xsi:type="dcterms:W3CDTF">2013-11-27T10:04:26Z</dcterms:modified>
</cp:coreProperties>
</file>