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2" r:id="rId2"/>
    <p:sldId id="294" r:id="rId3"/>
    <p:sldId id="295" r:id="rId4"/>
    <p:sldId id="29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Başlı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Veri Yer Tutucusu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6" name="Slayt Numarası Yer Tutucus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İçerik Yer Tutucus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5" name="Slayt Numarası Yer Tutucus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6" name="Altbilgi Yer Tutucusu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Başlı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Düz Bağlayıcı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İçerik Yer Tutucus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İçerik Yer Tutucus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Düz Bağlayıcı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İçerik Yer Tutucus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Başlı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tin Yer Tutucus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Veri Yer Tutucusu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27.11.2013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5" name="Başlık Yer Tutucus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apt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468160"/>
            <a:ext cx="6938741" cy="4077518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Kaptan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0511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Lam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8860" y="1546860"/>
            <a:ext cx="4526280" cy="452628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Lamba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645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3947426" cy="280831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Leblebi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44661" y="2603782"/>
            <a:ext cx="4874907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1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Limonat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524000"/>
            <a:ext cx="4572000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Limonata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4791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3240360" cy="2592288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Lokum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564904"/>
            <a:ext cx="4242048" cy="353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9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20788"/>
            <a:ext cx="3699103" cy="244827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Mahalle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420888"/>
            <a:ext cx="412013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05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Mak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571612"/>
            <a:ext cx="6578001" cy="4388684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Makas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0021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Maymu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Maymun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984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Müşter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7281" y="1524000"/>
            <a:ext cx="6849438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Müşteri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4132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88840"/>
            <a:ext cx="6572250" cy="36195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Nezle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47" y="3182389"/>
            <a:ext cx="1342505" cy="1255222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Nehir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76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aşı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1744" y="1524000"/>
            <a:ext cx="6960511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Kaşık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884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3523597" cy="262508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Oda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326" y="3068959"/>
            <a:ext cx="4571999" cy="307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6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2024062"/>
            <a:ext cx="4762500" cy="3571875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Okul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07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215" y="1524000"/>
            <a:ext cx="581957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Örümcek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21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50148"/>
            <a:ext cx="3048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Önlük</a:t>
            </a:r>
            <a:endParaRPr lang="en-US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45" y="1480770"/>
            <a:ext cx="3240360" cy="48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7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Paş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9232" y="1524000"/>
            <a:ext cx="3145536" cy="457200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Paşa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7007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Pınar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98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İçerik Yer Tutucusu" descr="Pila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714488"/>
            <a:ext cx="5651006" cy="4238255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Pilav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5617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ayısı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666875"/>
            <a:ext cx="5715000" cy="428625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Kayısı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8347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ayma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143116"/>
            <a:ext cx="3619525" cy="2714644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Kaymak</a:t>
            </a:r>
            <a:endParaRPr lang="tr-TR" dirty="0"/>
          </a:p>
        </p:txBody>
      </p:sp>
      <p:pic>
        <p:nvPicPr>
          <p:cNvPr id="5" name="4 Resim" descr="Kaymak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143116"/>
            <a:ext cx="4504769" cy="278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2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elin\Desktop\kilim_foto_raf_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215" y="1524000"/>
            <a:ext cx="463157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Kilim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11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omş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25" y="2143125"/>
            <a:ext cx="6000750" cy="3333750"/>
          </a:xfr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Komşu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5606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866900"/>
            <a:ext cx="4953000" cy="38862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Konak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8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1524000"/>
            <a:ext cx="6350000" cy="4572000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Köfte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04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7741"/>
            <a:ext cx="6192688" cy="4644517"/>
          </a:xfrm>
        </p:spPr>
      </p:pic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Köprü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70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26</Words>
  <Application>Microsoft Office PowerPoint</Application>
  <PresentationFormat>Ekran Gösterisi (4:3)</PresentationFormat>
  <Paragraphs>26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27" baseType="lpstr">
      <vt:lpstr>Kağıt</vt:lpstr>
      <vt:lpstr>Kaptan</vt:lpstr>
      <vt:lpstr>Kaşık</vt:lpstr>
      <vt:lpstr>Kayısı</vt:lpstr>
      <vt:lpstr>Kaymak</vt:lpstr>
      <vt:lpstr>Kilim</vt:lpstr>
      <vt:lpstr>Komşu</vt:lpstr>
      <vt:lpstr>Konak</vt:lpstr>
      <vt:lpstr>Köfte</vt:lpstr>
      <vt:lpstr>Köprü</vt:lpstr>
      <vt:lpstr>Lamba</vt:lpstr>
      <vt:lpstr>Leblebi</vt:lpstr>
      <vt:lpstr>Limonata</vt:lpstr>
      <vt:lpstr>Lokum</vt:lpstr>
      <vt:lpstr>Mahalle</vt:lpstr>
      <vt:lpstr>Makas</vt:lpstr>
      <vt:lpstr>Maymun</vt:lpstr>
      <vt:lpstr>Müşteri</vt:lpstr>
      <vt:lpstr>Nezle</vt:lpstr>
      <vt:lpstr>Nehir</vt:lpstr>
      <vt:lpstr>Oda</vt:lpstr>
      <vt:lpstr>Okul</vt:lpstr>
      <vt:lpstr>Örümcek</vt:lpstr>
      <vt:lpstr>Önlük</vt:lpstr>
      <vt:lpstr>Paşa</vt:lpstr>
      <vt:lpstr>Pınar</vt:lpstr>
      <vt:lpstr>Pilav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Kafes</dc:title>
  <dc:creator>Mustafa YILDIZ</dc:creator>
  <cp:lastModifiedBy>ASUS</cp:lastModifiedBy>
  <cp:revision>6</cp:revision>
  <dcterms:created xsi:type="dcterms:W3CDTF">2013-11-27T09:36:06Z</dcterms:created>
  <dcterms:modified xsi:type="dcterms:W3CDTF">2013-11-27T10:04:26Z</dcterms:modified>
</cp:coreProperties>
</file>