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Başlı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Veri Yer Tutucusu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İçerik Yer Tutucus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5" name="Slayt Numarası Yer Tutucus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Altbilgi Yer Tutucusu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Başlı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Düz Bağlayıcı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İçerik Yer Tutucus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İçerik Yer Tutucus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Düz Bağlayıcı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İçerik Yer Tutucus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Başlı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tin Yer Tutucus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Veri Yer Tutucusu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5" name="Başlık Yer Tutucus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Gemi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20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Hoşa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6643734" cy="4714908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Hoşaf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8320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463800"/>
            <a:ext cx="3048000" cy="26924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Ihlamur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4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84784"/>
            <a:ext cx="5112568" cy="4787223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Irmak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9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3082629" cy="208823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Izgara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140968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8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İlkbahar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32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81542"/>
            <a:ext cx="5976664" cy="4403857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İnsan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1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80" y="1524000"/>
            <a:ext cx="633984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İmza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0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458546" cy="230425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Japonya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27218"/>
            <a:ext cx="388843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2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905000"/>
            <a:ext cx="6667500" cy="3810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Jeton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8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484784"/>
            <a:ext cx="3264363" cy="244827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Jandarma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32" y="3212976"/>
            <a:ext cx="4749738" cy="316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7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24000"/>
            <a:ext cx="4572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Gömlek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2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628800"/>
            <a:ext cx="4169880" cy="259228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Kafes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64904"/>
            <a:ext cx="3487291" cy="357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0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39" y="1556792"/>
            <a:ext cx="7143194" cy="446449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Kahve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0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433" y="1524000"/>
            <a:ext cx="3101134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Kantar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98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apı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5369" y="1524000"/>
            <a:ext cx="2633261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Kapı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0"/>
            <a:ext cx="4032448" cy="486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5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3632808" cy="2664296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Göz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369493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1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2006600"/>
            <a:ext cx="5372100" cy="36068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Gözlük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77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«Ğ»   Yo</a:t>
            </a:r>
            <a:r>
              <a:rPr lang="tr-T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ğ</a:t>
            </a:r>
            <a:r>
              <a:rPr lang="tr-TR" dirty="0" smtClean="0"/>
              <a:t>urt  «Ğ»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21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74" y="1916832"/>
            <a:ext cx="7380820" cy="36004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«Ğ»   Ö</a:t>
            </a:r>
            <a:r>
              <a:rPr lang="tr-T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ğ</a:t>
            </a:r>
            <a:r>
              <a:rPr lang="tr-TR" dirty="0" smtClean="0"/>
              <a:t>retmen   «Ğ»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9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4086282" cy="269708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«Ğ»   Ö</a:t>
            </a:r>
            <a:r>
              <a:rPr lang="tr-T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ğ</a:t>
            </a:r>
            <a:r>
              <a:rPr lang="tr-TR" dirty="0" smtClean="0"/>
              <a:t>renci   «Ğ»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785" y="3429000"/>
            <a:ext cx="381000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6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24000"/>
            <a:ext cx="4572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Halka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1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18" y="1524000"/>
            <a:ext cx="7171764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Helva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19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</TotalTime>
  <Words>41</Words>
  <Application>Microsoft Office PowerPoint</Application>
  <PresentationFormat>Ekran Gösterisi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Kağıt</vt:lpstr>
      <vt:lpstr>Gemi</vt:lpstr>
      <vt:lpstr>Gömlek</vt:lpstr>
      <vt:lpstr>Göz</vt:lpstr>
      <vt:lpstr>Gözlük</vt:lpstr>
      <vt:lpstr>«Ğ»   Yoğurt  «Ğ»</vt:lpstr>
      <vt:lpstr>«Ğ»   Öğretmen   «Ğ»</vt:lpstr>
      <vt:lpstr>«Ğ»   Öğrenci   «Ğ»</vt:lpstr>
      <vt:lpstr>Halka</vt:lpstr>
      <vt:lpstr>Helva</vt:lpstr>
      <vt:lpstr>Hoşaf</vt:lpstr>
      <vt:lpstr>Ihlamur</vt:lpstr>
      <vt:lpstr>Irmak</vt:lpstr>
      <vt:lpstr>Izgara</vt:lpstr>
      <vt:lpstr>İlkbahar</vt:lpstr>
      <vt:lpstr>İnsan</vt:lpstr>
      <vt:lpstr>İmza</vt:lpstr>
      <vt:lpstr>Japonya</vt:lpstr>
      <vt:lpstr>Jeton</vt:lpstr>
      <vt:lpstr>Jandarma</vt:lpstr>
      <vt:lpstr>Kafes</vt:lpstr>
      <vt:lpstr>Kahve</vt:lpstr>
      <vt:lpstr>Kantar</vt:lpstr>
      <vt:lpstr>Kapı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Gemi</dc:title>
  <dc:creator>Mustafa YILDIZ</dc:creator>
  <cp:lastModifiedBy>ASUS</cp:lastModifiedBy>
  <cp:revision>3</cp:revision>
  <dcterms:created xsi:type="dcterms:W3CDTF">2013-11-27T09:38:41Z</dcterms:created>
  <dcterms:modified xsi:type="dcterms:W3CDTF">2013-11-27T09:41:23Z</dcterms:modified>
</cp:coreProperties>
</file>