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1" r:id="rId3"/>
    <p:sldId id="331" r:id="rId4"/>
    <p:sldId id="292" r:id="rId5"/>
    <p:sldId id="374" r:id="rId6"/>
    <p:sldId id="293" r:id="rId7"/>
    <p:sldId id="294" r:id="rId8"/>
    <p:sldId id="295" r:id="rId9"/>
    <p:sldId id="257" r:id="rId10"/>
    <p:sldId id="258" r:id="rId11"/>
    <p:sldId id="297" r:id="rId12"/>
    <p:sldId id="298" r:id="rId13"/>
    <p:sldId id="299" r:id="rId14"/>
    <p:sldId id="300" r:id="rId15"/>
    <p:sldId id="323" r:id="rId16"/>
    <p:sldId id="301" r:id="rId17"/>
    <p:sldId id="302" r:id="rId18"/>
    <p:sldId id="303" r:id="rId19"/>
    <p:sldId id="304" r:id="rId20"/>
    <p:sldId id="259" r:id="rId21"/>
    <p:sldId id="333" r:id="rId22"/>
    <p:sldId id="375" r:id="rId23"/>
    <p:sldId id="334" r:id="rId24"/>
    <p:sldId id="372" r:id="rId25"/>
    <p:sldId id="332" r:id="rId26"/>
    <p:sldId id="371" r:id="rId27"/>
    <p:sldId id="305" r:id="rId28"/>
    <p:sldId id="306" r:id="rId29"/>
    <p:sldId id="307" r:id="rId30"/>
    <p:sldId id="308" r:id="rId31"/>
    <p:sldId id="335" r:id="rId32"/>
    <p:sldId id="309" r:id="rId33"/>
    <p:sldId id="311" r:id="rId34"/>
    <p:sldId id="312" r:id="rId35"/>
    <p:sldId id="310" r:id="rId3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Başlık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cxnSp>
        <p:nvCxnSpPr>
          <p:cNvPr id="8" name="7 Düz Bağlayıcı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Düz Bağlayıcı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Oval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27.11.2013</a:t>
            </a:fld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27.11.2013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27.11.2013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İçerik Yer Tutucusu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27.11.2013</a:t>
            </a:fld>
            <a:endParaRPr lang="tr-TR"/>
          </a:p>
        </p:txBody>
      </p:sp>
      <p:sp>
        <p:nvSpPr>
          <p:cNvPr id="15" name="14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6" name="15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7" name="16 Başlık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27.11.2013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7" name="6 Düz Bağlayıcı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27.11.2013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27.11.2013</a:t>
            </a:fld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2" name="31 İçerik Yer Tutucusu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4" name="33 İçerik Yer Tutucusu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10" name="9 Düz Bağlayıcı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Düz Bağlayıcı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27.11.2013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27.11.2013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İçerik Yer Tutucusu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1" name="30 Başlık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27.11.2013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27.11.2013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etin Yer Tutucusu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24" name="23 Veri Yer Tutucusu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27.11.2013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5" name="4 Başlık Yer Tutucusu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586716"/>
          </a:xfrm>
        </p:spPr>
        <p:txBody>
          <a:bodyPr/>
          <a:lstStyle/>
          <a:p>
            <a:r>
              <a:rPr lang="tr-TR" dirty="0" smtClean="0"/>
              <a:t>Mustafa YILDIZ</a:t>
            </a:r>
          </a:p>
          <a:p>
            <a:endParaRPr lang="tr-TR" dirty="0" smtClean="0"/>
          </a:p>
          <a:p>
            <a:endParaRPr lang="tr-TR" dirty="0" smtClean="0"/>
          </a:p>
          <a:p>
            <a:pPr algn="r"/>
            <a:endParaRPr lang="tr-TR" dirty="0" smtClean="0"/>
          </a:p>
          <a:p>
            <a:r>
              <a:rPr lang="tr-TR" dirty="0" smtClean="0"/>
              <a:t>				Yunus Emre Enstitüsü</a:t>
            </a:r>
          </a:p>
          <a:p>
            <a:r>
              <a:rPr lang="tr-TR" dirty="0" smtClean="0"/>
              <a:t>				Saraybosna Türk Kültür Merkezi</a:t>
            </a:r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 </a:t>
            </a:r>
            <a:r>
              <a:rPr lang="tr-TR" dirty="0" smtClean="0"/>
              <a:t>Alfabe Tabanlı </a:t>
            </a:r>
            <a:r>
              <a:rPr lang="tr-TR" dirty="0" smtClean="0"/>
              <a:t>Kelime Öğretimi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Bayat Peyni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500174"/>
            <a:ext cx="3105154" cy="2328866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85720" y="357166"/>
            <a:ext cx="4500594" cy="857256"/>
          </a:xfrm>
        </p:spPr>
        <p:txBody>
          <a:bodyPr/>
          <a:lstStyle/>
          <a:p>
            <a:pPr algn="ctr"/>
            <a:r>
              <a:rPr lang="tr-TR" dirty="0" smtClean="0"/>
              <a:t>Bayat</a:t>
            </a:r>
            <a:endParaRPr lang="tr-TR" dirty="0"/>
          </a:p>
        </p:txBody>
      </p:sp>
      <p:pic>
        <p:nvPicPr>
          <p:cNvPr id="5" name="3 İçerik Yer Tutucusu" descr="Peyni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3000372"/>
            <a:ext cx="3820975" cy="2857520"/>
          </a:xfrm>
          <a:prstGeom prst="rect">
            <a:avLst/>
          </a:prstGeom>
        </p:spPr>
      </p:pic>
      <p:sp>
        <p:nvSpPr>
          <p:cNvPr id="6" name="1 Başlık"/>
          <p:cNvSpPr txBox="1">
            <a:spLocks/>
          </p:cNvSpPr>
          <p:nvPr/>
        </p:nvSpPr>
        <p:spPr>
          <a:xfrm>
            <a:off x="2000232" y="178592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4400" dirty="0" smtClean="0">
                <a:latin typeface="+mj-lt"/>
                <a:ea typeface="+mj-ea"/>
                <a:cs typeface="+mj-cs"/>
              </a:rPr>
              <a:t>Taze</a:t>
            </a:r>
            <a:endParaRPr kumimoji="0" lang="tr-T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1748117"/>
            <a:ext cx="6048672" cy="4027866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Beşik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25486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1772816"/>
            <a:ext cx="2583287" cy="2016224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Biber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0593" y="1628800"/>
            <a:ext cx="3456384" cy="2183441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4077072"/>
            <a:ext cx="3600400" cy="251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9776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1412776"/>
            <a:ext cx="6264696" cy="4698522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Bostan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7244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916832"/>
            <a:ext cx="7397692" cy="3758378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Boza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08784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7" y="1484784"/>
            <a:ext cx="3739988" cy="2503628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Börek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5524" y="3356992"/>
            <a:ext cx="4396916" cy="296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66811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1772816"/>
            <a:ext cx="6048672" cy="4025116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Bülbül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17231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2060848"/>
            <a:ext cx="7203532" cy="3452932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Cellat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331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1556792"/>
            <a:ext cx="5112568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Cep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98434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1577752"/>
            <a:ext cx="4518248" cy="4518248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Cezve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296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7718" y="1844823"/>
            <a:ext cx="6528658" cy="4080411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Abece   /   </a:t>
            </a:r>
            <a:r>
              <a:rPr lang="tr-TR" dirty="0" err="1" smtClean="0"/>
              <a:t>Abaceda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37072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Ciğ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714488"/>
            <a:ext cx="7125941" cy="4071966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899592" y="285728"/>
            <a:ext cx="7056784" cy="1219200"/>
          </a:xfrm>
        </p:spPr>
        <p:txBody>
          <a:bodyPr>
            <a:normAutofit/>
          </a:bodyPr>
          <a:lstStyle/>
          <a:p>
            <a:pPr algn="ctr"/>
            <a:r>
              <a:rPr lang="tr-TR" dirty="0" smtClean="0"/>
              <a:t>Ciğer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1541" y="1447132"/>
            <a:ext cx="1944216" cy="1944216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Çanta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9792" y="1431464"/>
            <a:ext cx="2903921" cy="2573600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10249" y="1556792"/>
            <a:ext cx="2880319" cy="2880319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9" y="4111782"/>
            <a:ext cx="2808312" cy="240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60221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14500" y="1709737"/>
            <a:ext cx="5715000" cy="4200525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Çarşaf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111376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730896"/>
            <a:ext cx="5688632" cy="4006078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Çay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84065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556792"/>
            <a:ext cx="3168351" cy="3954374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Çizme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2708920"/>
            <a:ext cx="360040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6263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1484784"/>
            <a:ext cx="2654904" cy="3456384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Çorap 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2039557"/>
            <a:ext cx="5287235" cy="3965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55400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556792"/>
            <a:ext cx="3091793" cy="2376264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Çorba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4" y="2962137"/>
            <a:ext cx="4505325" cy="338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3594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Döşek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60238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Dut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62498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1916832"/>
            <a:ext cx="7560840" cy="396044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Düğme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22010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30093" y="1524000"/>
            <a:ext cx="6883814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Anne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50906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14500" y="1524000"/>
            <a:ext cx="5715000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Ejderha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64270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0308" y="1524000"/>
            <a:ext cx="5043383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Elma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1683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Esnaf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46770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484784"/>
            <a:ext cx="1965797" cy="1656184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Fener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7" y="1484784"/>
            <a:ext cx="3024336" cy="2276893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8224" y="1628800"/>
            <a:ext cx="1875948" cy="3001516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3798397"/>
            <a:ext cx="4248472" cy="2697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234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78667" y="1524000"/>
            <a:ext cx="3386666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>
                <a:effectLst/>
              </a:rPr>
              <a:t>Ferace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34367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8359" y="1524000"/>
            <a:ext cx="5267281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Fincan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49636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1" y="1682806"/>
            <a:ext cx="5904656" cy="4428492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tr-TR" dirty="0" smtClean="0">
                <a:effectLst/>
              </a:rPr>
              <a:t>Avlu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79748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3538" y="1524000"/>
            <a:ext cx="3516923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Avukat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47596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0039" y="1772816"/>
            <a:ext cx="6256875" cy="4176464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Baba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87304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5701" y="1412776"/>
            <a:ext cx="6436659" cy="4827494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Badem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06194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436" y="1628800"/>
            <a:ext cx="6215916" cy="444885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Bahçe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65205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Baklav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Baklava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ğıt">
  <a:themeElements>
    <a:clrScheme name="Kağıt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Kağıt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ağıt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220</TotalTime>
  <Words>44</Words>
  <Application>Microsoft Office PowerPoint</Application>
  <PresentationFormat>Ekran Gösterisi (4:3)</PresentationFormat>
  <Paragraphs>42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35</vt:i4>
      </vt:variant>
    </vt:vector>
  </HeadingPairs>
  <TitlesOfParts>
    <vt:vector size="36" baseType="lpstr">
      <vt:lpstr>Kağıt</vt:lpstr>
      <vt:lpstr> Alfabe Tabanlı Kelime Öğretimi</vt:lpstr>
      <vt:lpstr>Abece   /   Abaceda</vt:lpstr>
      <vt:lpstr>Anne</vt:lpstr>
      <vt:lpstr>Avlu  </vt:lpstr>
      <vt:lpstr>Avukat</vt:lpstr>
      <vt:lpstr>Baba</vt:lpstr>
      <vt:lpstr>Badem</vt:lpstr>
      <vt:lpstr>Bahçe</vt:lpstr>
      <vt:lpstr>Baklava</vt:lpstr>
      <vt:lpstr>Bayat</vt:lpstr>
      <vt:lpstr>Beşik</vt:lpstr>
      <vt:lpstr>Biber</vt:lpstr>
      <vt:lpstr>Bostan</vt:lpstr>
      <vt:lpstr>Boza</vt:lpstr>
      <vt:lpstr>Börek</vt:lpstr>
      <vt:lpstr>Bülbül</vt:lpstr>
      <vt:lpstr>Cellat</vt:lpstr>
      <vt:lpstr>Cep</vt:lpstr>
      <vt:lpstr>Cezve</vt:lpstr>
      <vt:lpstr>Ciğer</vt:lpstr>
      <vt:lpstr>Çanta</vt:lpstr>
      <vt:lpstr>Çarşaf</vt:lpstr>
      <vt:lpstr>Çay</vt:lpstr>
      <vt:lpstr>Çizme</vt:lpstr>
      <vt:lpstr>Çorap </vt:lpstr>
      <vt:lpstr>Çorba</vt:lpstr>
      <vt:lpstr>Döşek</vt:lpstr>
      <vt:lpstr>Dut</vt:lpstr>
      <vt:lpstr>Düğme</vt:lpstr>
      <vt:lpstr>Ejderha</vt:lpstr>
      <vt:lpstr>Elma</vt:lpstr>
      <vt:lpstr>Esnaf</vt:lpstr>
      <vt:lpstr>Fener</vt:lpstr>
      <vt:lpstr>Ferace</vt:lpstr>
      <vt:lpstr>Fincan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Ortak Kelimeler</dc:title>
  <dc:creator>Mustafa</dc:creator>
  <cp:lastModifiedBy>DOGAN</cp:lastModifiedBy>
  <cp:revision>87</cp:revision>
  <dcterms:created xsi:type="dcterms:W3CDTF">2013-11-19T22:21:51Z</dcterms:created>
  <dcterms:modified xsi:type="dcterms:W3CDTF">2013-11-27T13:19:39Z</dcterms:modified>
</cp:coreProperties>
</file>