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83" r:id="rId20"/>
    <p:sldId id="284" r:id="rId21"/>
    <p:sldId id="285" r:id="rId22"/>
    <p:sldId id="282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E8A54-D629-4217-A603-CEE0F86557AD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8BDE7-D5DC-4F2F-998C-6E0FC34902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E8A54-D629-4217-A603-CEE0F86557AD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8BDE7-D5DC-4F2F-998C-6E0FC34902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E8A54-D629-4217-A603-CEE0F86557AD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8BDE7-D5DC-4F2F-998C-6E0FC34902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E8A54-D629-4217-A603-CEE0F86557AD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8BDE7-D5DC-4F2F-998C-6E0FC34902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E8A54-D629-4217-A603-CEE0F86557AD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8BDE7-D5DC-4F2F-998C-6E0FC34902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E8A54-D629-4217-A603-CEE0F86557AD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8BDE7-D5DC-4F2F-998C-6E0FC34902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E8A54-D629-4217-A603-CEE0F86557AD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8BDE7-D5DC-4F2F-998C-6E0FC34902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E8A54-D629-4217-A603-CEE0F86557AD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8BDE7-D5DC-4F2F-998C-6E0FC34902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E8A54-D629-4217-A603-CEE0F86557AD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8BDE7-D5DC-4F2F-998C-6E0FC34902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E8A54-D629-4217-A603-CEE0F86557AD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8BDE7-D5DC-4F2F-998C-6E0FC34902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E8A54-D629-4217-A603-CEE0F86557AD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8BDE7-D5DC-4F2F-998C-6E0FC34902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8E8A54-D629-4217-A603-CEE0F86557AD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28BDE7-D5DC-4F2F-998C-6E0FC349023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Kırmızı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Başlıklı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Kız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engin\Desktop\Masal\kirmizi-baslikli-kiz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268760"/>
            <a:ext cx="7272807" cy="52565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27584" y="404665"/>
            <a:ext cx="806489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/>
              <a:t>“Kim o?” </a:t>
            </a:r>
            <a:r>
              <a:rPr lang="en-US" dirty="0" err="1"/>
              <a:t>diye</a:t>
            </a:r>
            <a:r>
              <a:rPr lang="en-US" dirty="0"/>
              <a:t> </a:t>
            </a:r>
            <a:r>
              <a:rPr lang="en-US" dirty="0" err="1"/>
              <a:t>seslen</a:t>
            </a:r>
            <a:r>
              <a:rPr lang="en-US" u="sng" dirty="0" err="1">
                <a:solidFill>
                  <a:srgbClr val="FF0000"/>
                </a:solidFill>
              </a:rPr>
              <a:t>miş</a:t>
            </a:r>
            <a:r>
              <a:rPr lang="en-US" dirty="0"/>
              <a:t> </a:t>
            </a:r>
            <a:r>
              <a:rPr lang="en-US" dirty="0" err="1"/>
              <a:t>içeriden</a:t>
            </a:r>
            <a:r>
              <a:rPr lang="en-US" dirty="0"/>
              <a:t> </a:t>
            </a:r>
            <a:r>
              <a:rPr lang="en-US" dirty="0" err="1"/>
              <a:t>yaşlı</a:t>
            </a:r>
            <a:r>
              <a:rPr lang="en-US" dirty="0"/>
              <a:t> </a:t>
            </a:r>
            <a:r>
              <a:rPr lang="en-US" dirty="0" err="1"/>
              <a:t>kadın</a:t>
            </a:r>
            <a:r>
              <a:rPr lang="en-US" dirty="0"/>
              <a:t>. Kurt </a:t>
            </a:r>
            <a:r>
              <a:rPr lang="en-US" dirty="0" err="1"/>
              <a:t>sesini</a:t>
            </a:r>
            <a:r>
              <a:rPr lang="en-US" dirty="0"/>
              <a:t> </a:t>
            </a:r>
            <a:r>
              <a:rPr lang="en-US" dirty="0" err="1"/>
              <a:t>değiştirerek</a:t>
            </a:r>
            <a:r>
              <a:rPr lang="en-US" dirty="0"/>
              <a:t>, “</a:t>
            </a:r>
            <a:r>
              <a:rPr lang="en-US" dirty="0" err="1"/>
              <a:t>Benim</a:t>
            </a:r>
            <a:r>
              <a:rPr lang="en-US" dirty="0"/>
              <a:t>, </a:t>
            </a:r>
            <a:r>
              <a:rPr lang="en-US" dirty="0" err="1"/>
              <a:t>Kırmızı</a:t>
            </a:r>
            <a:r>
              <a:rPr lang="en-US" dirty="0"/>
              <a:t> </a:t>
            </a:r>
            <a:r>
              <a:rPr lang="en-US" dirty="0" err="1" smtClean="0"/>
              <a:t>Başlıkl</a:t>
            </a:r>
            <a:r>
              <a:rPr lang="tr-TR" dirty="0" smtClean="0"/>
              <a:t>ı</a:t>
            </a:r>
            <a:r>
              <a:rPr lang="en-US" dirty="0" smtClean="0"/>
              <a:t> </a:t>
            </a:r>
            <a:r>
              <a:rPr lang="en-US" dirty="0" err="1"/>
              <a:t>Kız</a:t>
            </a:r>
            <a:r>
              <a:rPr lang="en-US" dirty="0"/>
              <a:t>,” </a:t>
            </a:r>
            <a:r>
              <a:rPr lang="en-US" dirty="0" err="1"/>
              <a:t>de</a:t>
            </a:r>
            <a:r>
              <a:rPr lang="en-US" u="sng" dirty="0" err="1">
                <a:solidFill>
                  <a:srgbClr val="FF0000"/>
                </a:solidFill>
              </a:rPr>
              <a:t>miş</a:t>
            </a:r>
            <a:r>
              <a:rPr lang="en-US" dirty="0"/>
              <a:t>. “</a:t>
            </a:r>
            <a:r>
              <a:rPr lang="en-US" dirty="0" err="1"/>
              <a:t>Çayın</a:t>
            </a:r>
            <a:r>
              <a:rPr lang="en-US" dirty="0"/>
              <a:t> </a:t>
            </a:r>
            <a:r>
              <a:rPr lang="en-US" dirty="0" err="1"/>
              <a:t>yanında</a:t>
            </a:r>
            <a:r>
              <a:rPr lang="en-US" dirty="0"/>
              <a:t> </a:t>
            </a:r>
            <a:r>
              <a:rPr lang="en-US" dirty="0" err="1"/>
              <a:t>yemen</a:t>
            </a:r>
            <a:r>
              <a:rPr lang="en-US" dirty="0"/>
              <a:t> </a:t>
            </a:r>
            <a:r>
              <a:rPr lang="en-US" dirty="0" err="1"/>
              <a:t>için</a:t>
            </a:r>
            <a:r>
              <a:rPr lang="en-US" dirty="0"/>
              <a:t> </a:t>
            </a:r>
            <a:r>
              <a:rPr lang="en-US" dirty="0" err="1"/>
              <a:t>sana</a:t>
            </a:r>
            <a:r>
              <a:rPr lang="en-US" dirty="0"/>
              <a:t> </a:t>
            </a:r>
            <a:r>
              <a:rPr lang="en-US" dirty="0" err="1"/>
              <a:t>çörek</a:t>
            </a:r>
            <a:r>
              <a:rPr lang="en-US" dirty="0"/>
              <a:t> </a:t>
            </a:r>
            <a:r>
              <a:rPr lang="en-US" dirty="0" err="1"/>
              <a:t>getirdim</a:t>
            </a:r>
            <a:r>
              <a:rPr lang="en-US" dirty="0"/>
              <a:t>.” “</a:t>
            </a:r>
            <a:r>
              <a:rPr lang="en-US" dirty="0" err="1"/>
              <a:t>Kapı</a:t>
            </a:r>
            <a:r>
              <a:rPr lang="en-US" dirty="0"/>
              <a:t> </a:t>
            </a:r>
            <a:r>
              <a:rPr lang="en-US" dirty="0" err="1"/>
              <a:t>açık</a:t>
            </a:r>
            <a:r>
              <a:rPr lang="en-US" dirty="0"/>
              <a:t> </a:t>
            </a:r>
            <a:r>
              <a:rPr lang="en-US" dirty="0" err="1"/>
              <a:t>güzelim</a:t>
            </a:r>
            <a:r>
              <a:rPr lang="en-US" dirty="0"/>
              <a:t>,” </a:t>
            </a:r>
            <a:r>
              <a:rPr lang="en-US" dirty="0" err="1"/>
              <a:t>diye</a:t>
            </a:r>
            <a:r>
              <a:rPr lang="en-US" dirty="0"/>
              <a:t> </a:t>
            </a:r>
            <a:r>
              <a:rPr lang="en-US" dirty="0" err="1"/>
              <a:t>seslen</a:t>
            </a:r>
            <a:r>
              <a:rPr lang="en-US" u="sng" dirty="0" err="1">
                <a:solidFill>
                  <a:srgbClr val="FF0000"/>
                </a:solidFill>
              </a:rPr>
              <a:t>miş</a:t>
            </a:r>
            <a:r>
              <a:rPr lang="en-US" dirty="0"/>
              <a:t> </a:t>
            </a:r>
            <a:r>
              <a:rPr lang="tr-TR" dirty="0" err="1" smtClean="0"/>
              <a:t>b</a:t>
            </a:r>
            <a:r>
              <a:rPr lang="en-US" dirty="0" err="1" smtClean="0"/>
              <a:t>üyükanne</a:t>
            </a:r>
            <a:r>
              <a:rPr lang="en-US" dirty="0"/>
              <a:t>. Kurt </a:t>
            </a:r>
            <a:r>
              <a:rPr lang="en-US" dirty="0" err="1"/>
              <a:t>hemen</a:t>
            </a:r>
            <a:r>
              <a:rPr lang="en-US" dirty="0"/>
              <a:t> </a:t>
            </a:r>
            <a:r>
              <a:rPr lang="en-US" dirty="0" err="1"/>
              <a:t>içeri</a:t>
            </a:r>
            <a:r>
              <a:rPr lang="en-US" dirty="0"/>
              <a:t> </a:t>
            </a:r>
            <a:r>
              <a:rPr lang="tr-TR" dirty="0" smtClean="0"/>
              <a:t>gir</a:t>
            </a:r>
            <a:r>
              <a:rPr lang="tr-TR" u="sng" dirty="0" smtClean="0">
                <a:solidFill>
                  <a:srgbClr val="FF0000"/>
                </a:solidFill>
              </a:rPr>
              <a:t>miş</a:t>
            </a:r>
            <a:r>
              <a:rPr lang="en-US" dirty="0" smtClean="0"/>
              <a:t>. </a:t>
            </a:r>
            <a:r>
              <a:rPr lang="en-US" dirty="0" err="1"/>
              <a:t>Öyle</a:t>
            </a:r>
            <a:r>
              <a:rPr lang="en-US" dirty="0"/>
              <a:t> </a:t>
            </a:r>
            <a:r>
              <a:rPr lang="en-US" dirty="0" err="1"/>
              <a:t>aç</a:t>
            </a:r>
            <a:r>
              <a:rPr lang="en-US" u="sng" dirty="0" err="1">
                <a:solidFill>
                  <a:srgbClr val="FF0000"/>
                </a:solidFill>
              </a:rPr>
              <a:t>mış</a:t>
            </a:r>
            <a:r>
              <a:rPr lang="en-US" dirty="0"/>
              <a:t> </a:t>
            </a:r>
            <a:r>
              <a:rPr lang="en-US" dirty="0" err="1"/>
              <a:t>ki</a:t>
            </a:r>
            <a:r>
              <a:rPr lang="en-US" dirty="0"/>
              <a:t>! </a:t>
            </a:r>
            <a:r>
              <a:rPr lang="en-US" dirty="0" err="1"/>
              <a:t>Günlerdir</a:t>
            </a:r>
            <a:r>
              <a:rPr lang="en-US" dirty="0"/>
              <a:t> </a:t>
            </a:r>
            <a:r>
              <a:rPr lang="en-US" dirty="0" err="1"/>
              <a:t>hiçbir</a:t>
            </a:r>
            <a:r>
              <a:rPr lang="en-US" dirty="0"/>
              <a:t> </a:t>
            </a:r>
            <a:r>
              <a:rPr lang="en-US" dirty="0" err="1"/>
              <a:t>şey</a:t>
            </a:r>
            <a:r>
              <a:rPr lang="en-US" dirty="0"/>
              <a:t> </a:t>
            </a:r>
            <a:r>
              <a:rPr lang="en-US" dirty="0" err="1"/>
              <a:t>ye</a:t>
            </a:r>
            <a:r>
              <a:rPr lang="en-US" u="sng" dirty="0" err="1">
                <a:solidFill>
                  <a:srgbClr val="FF0000"/>
                </a:solidFill>
              </a:rPr>
              <a:t>memiş</a:t>
            </a:r>
            <a:r>
              <a:rPr lang="en-US" dirty="0"/>
              <a:t>. Bu </a:t>
            </a:r>
            <a:r>
              <a:rPr lang="en-US" dirty="0" err="1"/>
              <a:t>yüzden</a:t>
            </a:r>
            <a:r>
              <a:rPr lang="en-US" dirty="0"/>
              <a:t> </a:t>
            </a:r>
            <a:r>
              <a:rPr lang="tr-TR" dirty="0" smtClean="0"/>
              <a:t>b</a:t>
            </a:r>
            <a:r>
              <a:rPr lang="en-US" dirty="0" err="1" smtClean="0"/>
              <a:t>üyükanneyi</a:t>
            </a:r>
            <a:r>
              <a:rPr lang="en-US" dirty="0" smtClean="0"/>
              <a:t> </a:t>
            </a:r>
            <a:r>
              <a:rPr lang="en-US" dirty="0" err="1"/>
              <a:t>çiğnemeden</a:t>
            </a:r>
            <a:r>
              <a:rPr lang="en-US" dirty="0"/>
              <a:t> </a:t>
            </a:r>
            <a:r>
              <a:rPr lang="en-US" dirty="0" err="1"/>
              <a:t>bir</a:t>
            </a:r>
            <a:r>
              <a:rPr lang="en-US" dirty="0"/>
              <a:t> </a:t>
            </a:r>
            <a:r>
              <a:rPr lang="en-US" dirty="0" err="1"/>
              <a:t>lokmada</a:t>
            </a:r>
            <a:r>
              <a:rPr lang="en-US" dirty="0"/>
              <a:t> </a:t>
            </a:r>
            <a:r>
              <a:rPr lang="en-US" dirty="0" err="1"/>
              <a:t>yutuver</a:t>
            </a:r>
            <a:r>
              <a:rPr lang="en-US" u="sng" dirty="0" err="1">
                <a:solidFill>
                  <a:srgbClr val="FF0000"/>
                </a:solidFill>
              </a:rPr>
              <a:t>miş</a:t>
            </a:r>
            <a:r>
              <a:rPr lang="en-US" dirty="0"/>
              <a:t>. </a:t>
            </a:r>
            <a:r>
              <a:rPr lang="en-US" dirty="0" err="1"/>
              <a:t>Biraz</a:t>
            </a:r>
            <a:r>
              <a:rPr lang="en-US" dirty="0"/>
              <a:t> </a:t>
            </a:r>
            <a:r>
              <a:rPr lang="en-US" dirty="0" err="1"/>
              <a:t>sonra</a:t>
            </a:r>
            <a:r>
              <a:rPr lang="en-US" dirty="0"/>
              <a:t> </a:t>
            </a:r>
            <a:r>
              <a:rPr lang="en-US" dirty="0" err="1"/>
              <a:t>Kırmızı</a:t>
            </a:r>
            <a:r>
              <a:rPr lang="en-US" dirty="0"/>
              <a:t> </a:t>
            </a:r>
            <a:r>
              <a:rPr lang="en-US" dirty="0" err="1" smtClean="0"/>
              <a:t>Başlıkl</a:t>
            </a:r>
            <a:r>
              <a:rPr lang="tr-TR" dirty="0" smtClean="0"/>
              <a:t>ı</a:t>
            </a:r>
            <a:r>
              <a:rPr lang="en-US" dirty="0" smtClean="0"/>
              <a:t> </a:t>
            </a:r>
            <a:r>
              <a:rPr lang="en-US" dirty="0" err="1"/>
              <a:t>Kız</a:t>
            </a:r>
            <a:r>
              <a:rPr lang="en-US" dirty="0"/>
              <a:t> </a:t>
            </a:r>
            <a:r>
              <a:rPr lang="tr-TR" dirty="0" smtClean="0"/>
              <a:t>b</a:t>
            </a:r>
            <a:r>
              <a:rPr lang="en-US" dirty="0" err="1" smtClean="0"/>
              <a:t>üyükannenin</a:t>
            </a:r>
            <a:r>
              <a:rPr lang="en-US" dirty="0" smtClean="0"/>
              <a:t> </a:t>
            </a:r>
            <a:r>
              <a:rPr lang="en-US" dirty="0" err="1"/>
              <a:t>kapısını</a:t>
            </a:r>
            <a:r>
              <a:rPr lang="en-US" dirty="0"/>
              <a:t> </a:t>
            </a:r>
            <a:r>
              <a:rPr lang="en-US" dirty="0" err="1" smtClean="0"/>
              <a:t>çal</a:t>
            </a:r>
            <a:r>
              <a:rPr lang="en-US" u="sng" dirty="0" err="1" smtClean="0">
                <a:solidFill>
                  <a:srgbClr val="FF0000"/>
                </a:solidFill>
              </a:rPr>
              <a:t>mış</a:t>
            </a:r>
            <a:r>
              <a:rPr lang="tr-TR" u="sng" dirty="0">
                <a:solidFill>
                  <a:srgbClr val="FF0000"/>
                </a:solidFill>
              </a:rPr>
              <a:t>.</a:t>
            </a:r>
            <a:endParaRPr lang="en-US" u="sng" dirty="0">
              <a:solidFill>
                <a:srgbClr val="FF0000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916832"/>
            <a:ext cx="8280920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sz="2000" dirty="0" smtClean="0"/>
              <a:t/>
            </a:r>
            <a:br>
              <a:rPr lang="tr-TR" sz="2000" dirty="0" smtClean="0"/>
            </a:br>
            <a:r>
              <a:rPr lang="en-US" sz="2000" dirty="0" smtClean="0"/>
              <a:t>“</a:t>
            </a:r>
            <a:r>
              <a:rPr lang="en-US" sz="2000" dirty="0"/>
              <a:t>Kim o?” </a:t>
            </a:r>
            <a:r>
              <a:rPr lang="en-US" sz="2000" dirty="0" err="1"/>
              <a:t>diye</a:t>
            </a:r>
            <a:r>
              <a:rPr lang="en-US" sz="2000" dirty="0"/>
              <a:t> </a:t>
            </a:r>
            <a:r>
              <a:rPr lang="en-US" sz="2000" dirty="0" err="1"/>
              <a:t>seslen</a:t>
            </a:r>
            <a:r>
              <a:rPr lang="en-US" sz="2000" u="sng" dirty="0" err="1">
                <a:solidFill>
                  <a:srgbClr val="FF0000"/>
                </a:solidFill>
              </a:rPr>
              <a:t>miş</a:t>
            </a:r>
            <a:r>
              <a:rPr lang="en-US" sz="2000" dirty="0"/>
              <a:t> </a:t>
            </a:r>
            <a:r>
              <a:rPr lang="en-US" sz="2000" dirty="0" err="1"/>
              <a:t>kurt</a:t>
            </a:r>
            <a:r>
              <a:rPr lang="en-US" sz="2000" dirty="0"/>
              <a:t> </a:t>
            </a:r>
            <a:r>
              <a:rPr lang="en-US" sz="2000" dirty="0" err="1"/>
              <a:t>yumuşak</a:t>
            </a:r>
            <a:r>
              <a:rPr lang="en-US" sz="2000" dirty="0"/>
              <a:t> </a:t>
            </a:r>
            <a:r>
              <a:rPr lang="en-US" sz="2000" dirty="0" err="1"/>
              <a:t>bir</a:t>
            </a:r>
            <a:r>
              <a:rPr lang="en-US" sz="2000" dirty="0"/>
              <a:t> </a:t>
            </a:r>
            <a:r>
              <a:rPr lang="en-US" sz="2000" dirty="0" err="1"/>
              <a:t>sesle</a:t>
            </a:r>
            <a:r>
              <a:rPr lang="en-US" sz="2000" dirty="0"/>
              <a:t>.</a:t>
            </a:r>
            <a:br>
              <a:rPr lang="en-US" sz="2000" dirty="0"/>
            </a:br>
            <a:r>
              <a:rPr lang="en-US" sz="2000" dirty="0"/>
              <a:t>“</a:t>
            </a:r>
            <a:r>
              <a:rPr lang="en-US" sz="2000" dirty="0" err="1"/>
              <a:t>Benim</a:t>
            </a:r>
            <a:r>
              <a:rPr lang="en-US" sz="2000" dirty="0"/>
              <a:t>, </a:t>
            </a:r>
            <a:r>
              <a:rPr lang="tr-TR" sz="2000" dirty="0" smtClean="0"/>
              <a:t>Kırmızı Başlıklı Kız</a:t>
            </a:r>
            <a:r>
              <a:rPr lang="en-US" sz="2000" dirty="0" smtClean="0"/>
              <a:t>.”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>“</a:t>
            </a:r>
            <a:r>
              <a:rPr lang="en-US" sz="2000" dirty="0" err="1"/>
              <a:t>Kapı</a:t>
            </a:r>
            <a:r>
              <a:rPr lang="en-US" sz="2000" dirty="0"/>
              <a:t> </a:t>
            </a:r>
            <a:r>
              <a:rPr lang="en-US" sz="2000" dirty="0" err="1"/>
              <a:t>açık</a:t>
            </a:r>
            <a:r>
              <a:rPr lang="en-US" sz="2000" dirty="0"/>
              <a:t> </a:t>
            </a:r>
            <a:r>
              <a:rPr lang="en-US" sz="2000" dirty="0" err="1"/>
              <a:t>güzelim</a:t>
            </a:r>
            <a:r>
              <a:rPr lang="en-US" sz="2000" dirty="0"/>
              <a:t>,” </a:t>
            </a:r>
            <a:r>
              <a:rPr lang="en-US" sz="2000" dirty="0" err="1"/>
              <a:t>diye</a:t>
            </a:r>
            <a:r>
              <a:rPr lang="en-US" sz="2000" dirty="0"/>
              <a:t> </a:t>
            </a:r>
            <a:r>
              <a:rPr lang="en-US" sz="2000" dirty="0" err="1"/>
              <a:t>seslen</a:t>
            </a:r>
            <a:r>
              <a:rPr lang="en-US" sz="2000" u="sng" dirty="0" err="1">
                <a:solidFill>
                  <a:srgbClr val="FF0000"/>
                </a:solidFill>
              </a:rPr>
              <a:t>miş</a:t>
            </a:r>
            <a:r>
              <a:rPr lang="en-US" sz="2000" dirty="0"/>
              <a:t> </a:t>
            </a:r>
            <a:r>
              <a:rPr lang="tr-TR" sz="2000" dirty="0" smtClean="0"/>
              <a:t>kurt</a:t>
            </a:r>
            <a:r>
              <a:rPr lang="en-US" sz="2000" dirty="0" smtClean="0"/>
              <a:t>. </a:t>
            </a:r>
            <a:r>
              <a:rPr lang="en-US" sz="2000" dirty="0"/>
              <a:t>“</a:t>
            </a:r>
            <a:r>
              <a:rPr lang="en-US" sz="2000" dirty="0" err="1"/>
              <a:t>İçeri</a:t>
            </a:r>
            <a:r>
              <a:rPr lang="en-US" sz="2000" dirty="0"/>
              <a:t> </a:t>
            </a:r>
            <a:r>
              <a:rPr lang="en-US" sz="2000" dirty="0" err="1" smtClean="0"/>
              <a:t>gir</a:t>
            </a:r>
            <a:r>
              <a:rPr lang="en-US" sz="2000" dirty="0" smtClean="0"/>
              <a:t>!”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> </a:t>
            </a:r>
            <a:r>
              <a:rPr lang="en-US" sz="1800" dirty="0"/>
              <a:t/>
            </a:r>
            <a:br>
              <a:rPr lang="en-US" sz="1800" dirty="0"/>
            </a:br>
            <a:endParaRPr lang="en-US" sz="18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268760"/>
            <a:ext cx="8424936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3568" y="620688"/>
            <a:ext cx="784887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tr-TR" sz="2800" dirty="0" smtClean="0"/>
              <a:t>	</a:t>
            </a:r>
            <a:r>
              <a:rPr lang="en-US" sz="3600" dirty="0" err="1" smtClean="0"/>
              <a:t>Kırmızı</a:t>
            </a:r>
            <a:r>
              <a:rPr lang="en-US" sz="3600" dirty="0" smtClean="0"/>
              <a:t> </a:t>
            </a:r>
            <a:r>
              <a:rPr lang="en-US" sz="3600" dirty="0" err="1" smtClean="0"/>
              <a:t>Başlıklı</a:t>
            </a:r>
            <a:r>
              <a:rPr lang="en-US" sz="3600" dirty="0" smtClean="0"/>
              <a:t> </a:t>
            </a:r>
            <a:r>
              <a:rPr lang="en-US" sz="3600" dirty="0" err="1" smtClean="0"/>
              <a:t>Kız</a:t>
            </a:r>
            <a:r>
              <a:rPr lang="en-US" sz="3600" dirty="0" smtClean="0"/>
              <a:t> </a:t>
            </a:r>
            <a:r>
              <a:rPr lang="en-US" sz="3600" dirty="0" err="1" smtClean="0"/>
              <a:t>bir</a:t>
            </a:r>
            <a:r>
              <a:rPr lang="en-US" sz="3600" dirty="0" smtClean="0"/>
              <a:t> an </a:t>
            </a:r>
            <a:r>
              <a:rPr lang="en-US" sz="3600" dirty="0" err="1" smtClean="0"/>
              <a:t>için</a:t>
            </a:r>
            <a:r>
              <a:rPr lang="en-US" sz="3600" dirty="0" smtClean="0"/>
              <a:t> </a:t>
            </a:r>
            <a:r>
              <a:rPr lang="en-US" sz="3600" dirty="0" err="1" smtClean="0"/>
              <a:t>tereddüt</a:t>
            </a:r>
            <a:r>
              <a:rPr lang="en-US" sz="3600" dirty="0" smtClean="0"/>
              <a:t> </a:t>
            </a:r>
            <a:r>
              <a:rPr lang="en-US" sz="3600" dirty="0" err="1" smtClean="0"/>
              <a:t>et</a:t>
            </a:r>
            <a:r>
              <a:rPr lang="en-US" sz="3600" u="sng" dirty="0" err="1" smtClean="0">
                <a:solidFill>
                  <a:srgbClr val="FF0000"/>
                </a:solidFill>
              </a:rPr>
              <a:t>miş</a:t>
            </a:r>
            <a:r>
              <a:rPr lang="en-US" sz="3600" dirty="0" smtClean="0"/>
              <a:t>. ‘</a:t>
            </a:r>
            <a:r>
              <a:rPr lang="en-US" sz="3600" dirty="0" err="1" smtClean="0"/>
              <a:t>Büyükannemin</a:t>
            </a:r>
            <a:r>
              <a:rPr lang="en-US" sz="3600" dirty="0" smtClean="0"/>
              <a:t> </a:t>
            </a:r>
            <a:r>
              <a:rPr lang="en-US" sz="3600" dirty="0" err="1" smtClean="0"/>
              <a:t>sesi</a:t>
            </a:r>
            <a:r>
              <a:rPr lang="en-US" sz="3600" dirty="0" smtClean="0"/>
              <a:t> ne </a:t>
            </a:r>
            <a:r>
              <a:rPr lang="en-US" sz="3600" dirty="0" err="1" smtClean="0"/>
              <a:t>kadar</a:t>
            </a:r>
            <a:r>
              <a:rPr lang="en-US" sz="3600" dirty="0" smtClean="0"/>
              <a:t> </a:t>
            </a:r>
            <a:r>
              <a:rPr lang="en-US" sz="3600" dirty="0" err="1" smtClean="0"/>
              <a:t>da</a:t>
            </a:r>
            <a:r>
              <a:rPr lang="en-US" sz="3600" dirty="0" smtClean="0"/>
              <a:t> </a:t>
            </a:r>
            <a:r>
              <a:rPr lang="en-US" sz="3600" dirty="0" err="1" smtClean="0"/>
              <a:t>garip</a:t>
            </a:r>
            <a:r>
              <a:rPr lang="en-US" sz="3600" dirty="0" smtClean="0"/>
              <a:t> </a:t>
            </a:r>
            <a:r>
              <a:rPr lang="en-US" sz="3600" dirty="0" err="1" smtClean="0"/>
              <a:t>böyle</a:t>
            </a:r>
            <a:r>
              <a:rPr lang="en-US" sz="3600" dirty="0" smtClean="0"/>
              <a:t>?’ </a:t>
            </a:r>
            <a:r>
              <a:rPr lang="en-US" sz="3600" dirty="0" err="1" smtClean="0"/>
              <a:t>diye</a:t>
            </a:r>
            <a:r>
              <a:rPr lang="en-US" sz="3600" dirty="0" smtClean="0"/>
              <a:t> </a:t>
            </a:r>
            <a:r>
              <a:rPr lang="en-US" sz="3600" dirty="0" err="1" smtClean="0"/>
              <a:t>düşün</a:t>
            </a:r>
            <a:r>
              <a:rPr lang="en-US" sz="3600" u="sng" dirty="0" err="1" smtClean="0">
                <a:solidFill>
                  <a:srgbClr val="FF0000"/>
                </a:solidFill>
              </a:rPr>
              <a:t>müş</a:t>
            </a:r>
            <a:r>
              <a:rPr lang="en-US" sz="3600" dirty="0" smtClean="0"/>
              <a:t>. </a:t>
            </a:r>
            <a:r>
              <a:rPr lang="en-US" sz="3600" dirty="0" err="1" smtClean="0"/>
              <a:t>Sonra</a:t>
            </a:r>
            <a:r>
              <a:rPr lang="en-US" sz="3600" dirty="0" smtClean="0"/>
              <a:t> </a:t>
            </a:r>
            <a:r>
              <a:rPr lang="en-US" sz="3600" dirty="0" err="1" smtClean="0"/>
              <a:t>büyükannesinin</a:t>
            </a:r>
            <a:r>
              <a:rPr lang="en-US" sz="3600" dirty="0" smtClean="0"/>
              <a:t> </a:t>
            </a:r>
            <a:r>
              <a:rPr lang="en-US" sz="3600" dirty="0" err="1" smtClean="0"/>
              <a:t>hasta</a:t>
            </a:r>
            <a:r>
              <a:rPr lang="en-US" sz="3600" dirty="0" smtClean="0"/>
              <a:t> </a:t>
            </a:r>
            <a:r>
              <a:rPr lang="en-US" sz="3600" dirty="0" err="1" smtClean="0"/>
              <a:t>olduğu</a:t>
            </a:r>
            <a:r>
              <a:rPr lang="en-US" sz="3600" dirty="0" smtClean="0"/>
              <a:t> </a:t>
            </a:r>
            <a:r>
              <a:rPr lang="en-US" sz="3600" dirty="0" err="1" smtClean="0"/>
              <a:t>gel</a:t>
            </a:r>
            <a:r>
              <a:rPr lang="en-US" sz="3600" u="sng" dirty="0" err="1" smtClean="0">
                <a:solidFill>
                  <a:srgbClr val="FF0000"/>
                </a:solidFill>
              </a:rPr>
              <a:t>miş</a:t>
            </a:r>
            <a:r>
              <a:rPr lang="en-US" sz="3600" dirty="0" smtClean="0"/>
              <a:t> </a:t>
            </a:r>
            <a:r>
              <a:rPr lang="en-US" sz="3600" dirty="0" err="1" smtClean="0"/>
              <a:t>aklına</a:t>
            </a:r>
            <a:r>
              <a:rPr lang="en-US" sz="3600" dirty="0" smtClean="0"/>
              <a:t> </a:t>
            </a:r>
            <a:r>
              <a:rPr lang="en-US" sz="3600" dirty="0" err="1" smtClean="0"/>
              <a:t>ve</a:t>
            </a:r>
            <a:r>
              <a:rPr lang="en-US" sz="3600" dirty="0" smtClean="0"/>
              <a:t> </a:t>
            </a:r>
            <a:r>
              <a:rPr lang="en-US" sz="3600" dirty="0" err="1" smtClean="0"/>
              <a:t>kapının</a:t>
            </a:r>
            <a:r>
              <a:rPr lang="en-US" sz="3600" dirty="0" smtClean="0"/>
              <a:t> </a:t>
            </a:r>
            <a:r>
              <a:rPr lang="en-US" sz="3600" dirty="0" err="1" smtClean="0"/>
              <a:t>mandalını</a:t>
            </a:r>
            <a:r>
              <a:rPr lang="en-US" sz="3600" dirty="0" smtClean="0"/>
              <a:t> </a:t>
            </a:r>
            <a:r>
              <a:rPr lang="en-US" sz="3600" dirty="0" err="1" smtClean="0"/>
              <a:t>kaldırıp</a:t>
            </a:r>
            <a:r>
              <a:rPr lang="en-US" sz="3600" dirty="0" smtClean="0"/>
              <a:t> </a:t>
            </a:r>
            <a:r>
              <a:rPr lang="en-US" sz="3600" dirty="0" err="1" smtClean="0"/>
              <a:t>açarak</a:t>
            </a:r>
            <a:r>
              <a:rPr lang="en-US" sz="3600" dirty="0" smtClean="0"/>
              <a:t> </a:t>
            </a:r>
            <a:r>
              <a:rPr lang="en-US" sz="3600" dirty="0" err="1" smtClean="0"/>
              <a:t>içeri</a:t>
            </a:r>
            <a:r>
              <a:rPr lang="en-US" sz="3600" dirty="0" smtClean="0"/>
              <a:t> </a:t>
            </a:r>
            <a:r>
              <a:rPr lang="en-US" sz="3600" dirty="0" err="1" smtClean="0"/>
              <a:t>gir</a:t>
            </a:r>
            <a:r>
              <a:rPr lang="en-US" sz="3600" u="sng" dirty="0" err="1" smtClean="0">
                <a:solidFill>
                  <a:srgbClr val="FF0000"/>
                </a:solidFill>
              </a:rPr>
              <a:t>miş</a:t>
            </a:r>
            <a:r>
              <a:rPr lang="en-US" sz="3600" dirty="0" smtClean="0"/>
              <a:t>.</a:t>
            </a:r>
            <a:endParaRPr lang="tr-TR" sz="3600" dirty="0" smtClean="0"/>
          </a:p>
          <a:p>
            <a:pPr algn="just"/>
            <a:r>
              <a:rPr lang="tr-TR" sz="3600" dirty="0" smtClean="0"/>
              <a:t>	</a:t>
            </a:r>
            <a:r>
              <a:rPr lang="en-US" sz="3600" dirty="0" smtClean="0"/>
              <a:t> Kurt, </a:t>
            </a:r>
            <a:r>
              <a:rPr lang="tr-TR" sz="3600" dirty="0" smtClean="0"/>
              <a:t>b</a:t>
            </a:r>
            <a:r>
              <a:rPr lang="en-US" sz="3600" dirty="0" err="1" smtClean="0"/>
              <a:t>üyükannenin</a:t>
            </a:r>
            <a:r>
              <a:rPr lang="en-US" sz="3600" dirty="0" smtClean="0"/>
              <a:t> </a:t>
            </a:r>
            <a:r>
              <a:rPr lang="en-US" sz="3600" dirty="0" err="1" smtClean="0"/>
              <a:t>geceliğini</a:t>
            </a:r>
            <a:r>
              <a:rPr lang="en-US" sz="3600" dirty="0" smtClean="0"/>
              <a:t> </a:t>
            </a:r>
            <a:r>
              <a:rPr lang="en-US" sz="3600" dirty="0" err="1" smtClean="0"/>
              <a:t>giy</a:t>
            </a:r>
            <a:r>
              <a:rPr lang="en-US" sz="3600" u="sng" dirty="0" err="1" smtClean="0">
                <a:solidFill>
                  <a:srgbClr val="FF0000"/>
                </a:solidFill>
              </a:rPr>
              <a:t>miş</a:t>
            </a:r>
            <a:r>
              <a:rPr lang="en-US" sz="3600" dirty="0" smtClean="0"/>
              <a:t>, </a:t>
            </a:r>
            <a:r>
              <a:rPr lang="en-US" sz="3600" dirty="0" err="1" smtClean="0"/>
              <a:t>onun</a:t>
            </a:r>
            <a:r>
              <a:rPr lang="en-US" sz="3600" dirty="0" smtClean="0"/>
              <a:t> </a:t>
            </a:r>
            <a:r>
              <a:rPr lang="en-US" sz="3600" dirty="0" err="1" smtClean="0"/>
              <a:t>başlığını</a:t>
            </a:r>
            <a:r>
              <a:rPr lang="en-US" sz="3600" dirty="0" smtClean="0"/>
              <a:t> </a:t>
            </a:r>
            <a:r>
              <a:rPr lang="en-US" sz="3600" dirty="0" err="1" smtClean="0"/>
              <a:t>ve</a:t>
            </a:r>
            <a:r>
              <a:rPr lang="en-US" sz="3600" dirty="0" smtClean="0"/>
              <a:t> </a:t>
            </a:r>
            <a:r>
              <a:rPr lang="en-US" sz="3600" dirty="0" err="1" smtClean="0"/>
              <a:t>gözlüğünü</a:t>
            </a:r>
            <a:r>
              <a:rPr lang="en-US" sz="3600" dirty="0" smtClean="0"/>
              <a:t> </a:t>
            </a:r>
            <a:r>
              <a:rPr lang="en-US" sz="3600" dirty="0" err="1" smtClean="0"/>
              <a:t>tak</a:t>
            </a:r>
            <a:r>
              <a:rPr lang="en-US" sz="3600" u="sng" dirty="0" err="1" smtClean="0">
                <a:solidFill>
                  <a:srgbClr val="FF0000"/>
                </a:solidFill>
              </a:rPr>
              <a:t>mış</a:t>
            </a:r>
            <a:r>
              <a:rPr lang="en-US" sz="3600" dirty="0" smtClean="0"/>
              <a:t> </a:t>
            </a:r>
            <a:r>
              <a:rPr lang="en-US" sz="3600" dirty="0" err="1" smtClean="0"/>
              <a:t>yatakta</a:t>
            </a:r>
            <a:r>
              <a:rPr lang="en-US" sz="3600" dirty="0" smtClean="0"/>
              <a:t> </a:t>
            </a:r>
            <a:r>
              <a:rPr lang="en-US" sz="3600" dirty="0" err="1" smtClean="0"/>
              <a:t>yatıyor</a:t>
            </a:r>
            <a:r>
              <a:rPr lang="en-US" sz="3600" u="sng" dirty="0" err="1" smtClean="0">
                <a:solidFill>
                  <a:srgbClr val="FF0000"/>
                </a:solidFill>
              </a:rPr>
              <a:t>muş</a:t>
            </a:r>
            <a:r>
              <a:rPr lang="en-US" sz="3600" dirty="0" smtClean="0"/>
              <a:t>. 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32656"/>
            <a:ext cx="8352928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27584" y="476672"/>
            <a:ext cx="7704856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800" dirty="0" smtClean="0"/>
              <a:t>Kurt:</a:t>
            </a:r>
            <a:r>
              <a:rPr lang="en-US" sz="2800" dirty="0" smtClean="0"/>
              <a:t>“</a:t>
            </a:r>
            <a:r>
              <a:rPr lang="en-US" sz="2800" dirty="0" err="1" smtClean="0"/>
              <a:t>Elindekileri</a:t>
            </a:r>
            <a:r>
              <a:rPr lang="en-US" sz="2800" dirty="0" smtClean="0"/>
              <a:t> </a:t>
            </a:r>
            <a:r>
              <a:rPr lang="en-US" sz="2800" dirty="0" err="1" smtClean="0"/>
              <a:t>oraya</a:t>
            </a:r>
            <a:r>
              <a:rPr lang="en-US" sz="2800" dirty="0" smtClean="0"/>
              <a:t> </a:t>
            </a:r>
            <a:r>
              <a:rPr lang="en-US" sz="2800" dirty="0" err="1" smtClean="0"/>
              <a:t>bırak</a:t>
            </a:r>
            <a:r>
              <a:rPr lang="en-US" sz="2800" dirty="0" smtClean="0"/>
              <a:t> </a:t>
            </a:r>
            <a:r>
              <a:rPr lang="en-US" sz="2800" dirty="0" err="1" smtClean="0"/>
              <a:t>da</a:t>
            </a:r>
            <a:r>
              <a:rPr lang="en-US" sz="2800" dirty="0" smtClean="0"/>
              <a:t> </a:t>
            </a:r>
            <a:r>
              <a:rPr lang="en-US" sz="2800" dirty="0" err="1" smtClean="0"/>
              <a:t>yanıma</a:t>
            </a:r>
            <a:r>
              <a:rPr lang="en-US" sz="2800" dirty="0" smtClean="0"/>
              <a:t> gel </a:t>
            </a:r>
            <a:r>
              <a:rPr lang="en-US" sz="2800" dirty="0" err="1" smtClean="0"/>
              <a:t>canım</a:t>
            </a:r>
            <a:r>
              <a:rPr lang="en-US" sz="2800" dirty="0" smtClean="0"/>
              <a:t>,” </a:t>
            </a:r>
            <a:r>
              <a:rPr lang="en-US" sz="2800" dirty="0" err="1" smtClean="0"/>
              <a:t>de</a:t>
            </a:r>
            <a:r>
              <a:rPr lang="en-US" sz="2800" u="sng" dirty="0" err="1" smtClean="0">
                <a:solidFill>
                  <a:srgbClr val="FF0000"/>
                </a:solidFill>
              </a:rPr>
              <a:t>miş</a:t>
            </a:r>
            <a:r>
              <a:rPr lang="en-US" sz="2800" dirty="0" smtClean="0"/>
              <a:t>.</a:t>
            </a:r>
            <a:br>
              <a:rPr lang="en-US" sz="2800" dirty="0" smtClean="0"/>
            </a:br>
            <a:r>
              <a:rPr lang="en-US" sz="2800" dirty="0" err="1" smtClean="0"/>
              <a:t>Kırmızı</a:t>
            </a:r>
            <a:r>
              <a:rPr lang="en-US" sz="2800" dirty="0" smtClean="0"/>
              <a:t> </a:t>
            </a:r>
            <a:r>
              <a:rPr lang="en-US" sz="2800" dirty="0" err="1" smtClean="0"/>
              <a:t>Başlıkl</a:t>
            </a:r>
            <a:r>
              <a:rPr lang="tr-TR" sz="2800" dirty="0" smtClean="0"/>
              <a:t>ı</a:t>
            </a:r>
            <a:r>
              <a:rPr lang="en-US" sz="2800" dirty="0" smtClean="0"/>
              <a:t> </a:t>
            </a:r>
            <a:r>
              <a:rPr lang="en-US" sz="2800" dirty="0" err="1" smtClean="0"/>
              <a:t>Kız</a:t>
            </a:r>
            <a:r>
              <a:rPr lang="en-US" sz="2800" dirty="0" smtClean="0"/>
              <a:t> </a:t>
            </a:r>
            <a:r>
              <a:rPr lang="en-US" sz="2800" dirty="0" err="1" smtClean="0"/>
              <a:t>çöreği</a:t>
            </a:r>
            <a:r>
              <a:rPr lang="en-US" sz="2800" dirty="0" smtClean="0"/>
              <a:t> </a:t>
            </a:r>
            <a:r>
              <a:rPr lang="en-US" sz="2800" dirty="0" err="1" smtClean="0"/>
              <a:t>yatağın</a:t>
            </a:r>
            <a:r>
              <a:rPr lang="en-US" sz="2800" dirty="0" smtClean="0"/>
              <a:t> </a:t>
            </a:r>
            <a:r>
              <a:rPr lang="en-US" sz="2800" dirty="0" err="1" smtClean="0"/>
              <a:t>yanınd</a:t>
            </a:r>
            <a:r>
              <a:rPr lang="tr-TR" sz="2800" dirty="0" smtClean="0"/>
              <a:t>a</a:t>
            </a:r>
            <a:r>
              <a:rPr lang="en-US" sz="2800" dirty="0" smtClean="0"/>
              <a:t>k</a:t>
            </a:r>
            <a:r>
              <a:rPr lang="tr-TR" sz="2800" dirty="0" smtClean="0"/>
              <a:t>i</a:t>
            </a:r>
            <a:r>
              <a:rPr lang="en-US" sz="2800" dirty="0" smtClean="0"/>
              <a:t> </a:t>
            </a:r>
            <a:r>
              <a:rPr lang="en-US" sz="2800" dirty="0" err="1" smtClean="0"/>
              <a:t>küçük</a:t>
            </a:r>
            <a:r>
              <a:rPr lang="en-US" sz="2800" dirty="0" smtClean="0"/>
              <a:t> </a:t>
            </a:r>
            <a:r>
              <a:rPr lang="en-US" sz="2800" dirty="0" err="1" smtClean="0"/>
              <a:t>masanın</a:t>
            </a:r>
            <a:r>
              <a:rPr lang="en-US" sz="2800" dirty="0" smtClean="0"/>
              <a:t> </a:t>
            </a:r>
            <a:r>
              <a:rPr lang="en-US" sz="2800" dirty="0" err="1" smtClean="0"/>
              <a:t>üzerine</a:t>
            </a:r>
            <a:r>
              <a:rPr lang="en-US" sz="2800" dirty="0" smtClean="0"/>
              <a:t> </a:t>
            </a:r>
            <a:r>
              <a:rPr lang="en-US" sz="2800" dirty="0" err="1" smtClean="0"/>
              <a:t>koy</a:t>
            </a:r>
            <a:r>
              <a:rPr lang="en-US" sz="2800" u="sng" dirty="0" err="1" smtClean="0">
                <a:solidFill>
                  <a:srgbClr val="FF0000"/>
                </a:solidFill>
              </a:rPr>
              <a:t>muş</a:t>
            </a:r>
            <a:r>
              <a:rPr lang="en-US" sz="2800" dirty="0" smtClean="0"/>
              <a:t>, </a:t>
            </a:r>
            <a:r>
              <a:rPr lang="en-US" sz="2800" dirty="0" err="1" smtClean="0"/>
              <a:t>ama</a:t>
            </a:r>
            <a:r>
              <a:rPr lang="en-US" sz="2800" dirty="0" smtClean="0"/>
              <a:t> </a:t>
            </a:r>
            <a:r>
              <a:rPr lang="en-US" sz="2800" dirty="0" err="1" smtClean="0"/>
              <a:t>hemen</a:t>
            </a:r>
            <a:r>
              <a:rPr lang="en-US" sz="2800" dirty="0" smtClean="0"/>
              <a:t> </a:t>
            </a:r>
            <a:r>
              <a:rPr lang="en-US" sz="2800" dirty="0" err="1" smtClean="0"/>
              <a:t>kurdun</a:t>
            </a:r>
            <a:r>
              <a:rPr lang="en-US" sz="2800" dirty="0" smtClean="0"/>
              <a:t> </a:t>
            </a:r>
            <a:r>
              <a:rPr lang="en-US" sz="2800" dirty="0" err="1" smtClean="0"/>
              <a:t>yanına</a:t>
            </a:r>
            <a:r>
              <a:rPr lang="en-US" sz="2800" dirty="0" smtClean="0"/>
              <a:t> </a:t>
            </a:r>
            <a:r>
              <a:rPr lang="en-US" sz="2800" dirty="0" err="1" smtClean="0"/>
              <a:t>git</a:t>
            </a:r>
            <a:r>
              <a:rPr lang="en-US" sz="2800" u="sng" dirty="0" err="1" smtClean="0">
                <a:solidFill>
                  <a:srgbClr val="FF0000"/>
                </a:solidFill>
              </a:rPr>
              <a:t>memiş</a:t>
            </a:r>
            <a:r>
              <a:rPr lang="en-US" sz="2800" dirty="0" smtClean="0"/>
              <a:t>. </a:t>
            </a:r>
            <a:r>
              <a:rPr lang="en-US" sz="2800" dirty="0" err="1" smtClean="0"/>
              <a:t>Çünkü</a:t>
            </a:r>
            <a:r>
              <a:rPr lang="en-US" sz="2800" dirty="0" smtClean="0"/>
              <a:t> </a:t>
            </a:r>
            <a:r>
              <a:rPr lang="tr-TR" sz="2800" dirty="0" smtClean="0"/>
              <a:t>b</a:t>
            </a:r>
            <a:r>
              <a:rPr lang="en-US" sz="2800" dirty="0" err="1" smtClean="0"/>
              <a:t>üyükannesi</a:t>
            </a:r>
            <a:r>
              <a:rPr lang="en-US" sz="2800" dirty="0" smtClean="0"/>
              <a:t> </a:t>
            </a:r>
            <a:r>
              <a:rPr lang="en-US" sz="2800" dirty="0" err="1" smtClean="0"/>
              <a:t>bir</a:t>
            </a:r>
            <a:r>
              <a:rPr lang="en-US" sz="2800" dirty="0" smtClean="0"/>
              <a:t> </a:t>
            </a:r>
            <a:r>
              <a:rPr lang="en-US" sz="2800" dirty="0" err="1" smtClean="0"/>
              <a:t>tuhaf</a:t>
            </a:r>
            <a:r>
              <a:rPr lang="en-US" sz="2800" dirty="0" smtClean="0"/>
              <a:t> </a:t>
            </a:r>
            <a:r>
              <a:rPr lang="en-US" sz="2800" dirty="0" err="1" smtClean="0"/>
              <a:t>görünüyor</a:t>
            </a:r>
            <a:r>
              <a:rPr lang="en-US" sz="2800" u="sng" dirty="0" err="1" smtClean="0">
                <a:solidFill>
                  <a:srgbClr val="FF0000"/>
                </a:solidFill>
              </a:rPr>
              <a:t>muş</a:t>
            </a:r>
            <a:r>
              <a:rPr lang="en-US" sz="2800" dirty="0" smtClean="0"/>
              <a:t>.</a:t>
            </a:r>
            <a:br>
              <a:rPr lang="en-US" sz="2800" dirty="0" smtClean="0"/>
            </a:br>
            <a:r>
              <a:rPr lang="en-US" sz="2800" dirty="0" smtClean="0"/>
              <a:t>“</a:t>
            </a:r>
            <a:r>
              <a:rPr lang="en-US" sz="2800" dirty="0" err="1" smtClean="0"/>
              <a:t>Kolların</a:t>
            </a:r>
            <a:r>
              <a:rPr lang="en-US" sz="2800" dirty="0" smtClean="0"/>
              <a:t> </a:t>
            </a:r>
            <a:r>
              <a:rPr lang="en-US" sz="2800" dirty="0" err="1" smtClean="0"/>
              <a:t>neden</a:t>
            </a:r>
            <a:r>
              <a:rPr lang="en-US" sz="2800" dirty="0" smtClean="0"/>
              <a:t> </a:t>
            </a:r>
            <a:r>
              <a:rPr lang="en-US" sz="2800" dirty="0" err="1" smtClean="0"/>
              <a:t>bu</a:t>
            </a:r>
            <a:r>
              <a:rPr lang="en-US" sz="2800" dirty="0" smtClean="0"/>
              <a:t> </a:t>
            </a:r>
            <a:r>
              <a:rPr lang="en-US" sz="2800" dirty="0" err="1" smtClean="0"/>
              <a:t>kadar</a:t>
            </a:r>
            <a:r>
              <a:rPr lang="en-US" sz="2800" dirty="0" smtClean="0"/>
              <a:t> </a:t>
            </a:r>
            <a:r>
              <a:rPr lang="en-US" sz="2800" dirty="0" err="1" smtClean="0"/>
              <a:t>büyük</a:t>
            </a:r>
            <a:r>
              <a:rPr lang="en-US" sz="2800" dirty="0" smtClean="0"/>
              <a:t> </a:t>
            </a:r>
            <a:r>
              <a:rPr lang="tr-TR" sz="2800" dirty="0" smtClean="0"/>
              <a:t>b</a:t>
            </a:r>
            <a:r>
              <a:rPr lang="en-US" sz="2800" dirty="0" err="1" smtClean="0"/>
              <a:t>üyükanne</a:t>
            </a:r>
            <a:r>
              <a:rPr lang="en-US" sz="2800" dirty="0" smtClean="0"/>
              <a:t>?”</a:t>
            </a:r>
            <a:br>
              <a:rPr lang="en-US" sz="2800" dirty="0" smtClean="0"/>
            </a:br>
            <a:r>
              <a:rPr lang="tr-TR" sz="2800" dirty="0" smtClean="0"/>
              <a:t>Kurt:</a:t>
            </a:r>
            <a:r>
              <a:rPr lang="en-US" sz="2800" dirty="0" smtClean="0"/>
              <a:t>“</a:t>
            </a:r>
            <a:r>
              <a:rPr lang="en-US" sz="2800" dirty="0" err="1" smtClean="0"/>
              <a:t>Seni</a:t>
            </a:r>
            <a:r>
              <a:rPr lang="en-US" sz="2800" dirty="0" smtClean="0"/>
              <a:t> </a:t>
            </a:r>
            <a:r>
              <a:rPr lang="en-US" sz="2800" dirty="0" err="1" smtClean="0"/>
              <a:t>daha</a:t>
            </a:r>
            <a:r>
              <a:rPr lang="en-US" sz="2800" dirty="0" smtClean="0"/>
              <a:t> </a:t>
            </a:r>
            <a:r>
              <a:rPr lang="en-US" sz="2800" dirty="0" err="1" smtClean="0"/>
              <a:t>iyi</a:t>
            </a:r>
            <a:r>
              <a:rPr lang="en-US" sz="2800" dirty="0" smtClean="0"/>
              <a:t> </a:t>
            </a:r>
            <a:r>
              <a:rPr lang="en-US" sz="2800" dirty="0" err="1" smtClean="0"/>
              <a:t>kucaklamak</a:t>
            </a:r>
            <a:r>
              <a:rPr lang="en-US" sz="2800" dirty="0" smtClean="0"/>
              <a:t> </a:t>
            </a:r>
            <a:r>
              <a:rPr lang="en-US" sz="2800" dirty="0" err="1" smtClean="0"/>
              <a:t>için</a:t>
            </a:r>
            <a:r>
              <a:rPr lang="en-US" sz="2800" dirty="0" smtClean="0"/>
              <a:t>!” </a:t>
            </a:r>
            <a:r>
              <a:rPr lang="en-US" sz="2800" dirty="0" err="1" smtClean="0"/>
              <a:t>de</a:t>
            </a:r>
            <a:r>
              <a:rPr lang="en-US" sz="2800" u="sng" dirty="0" err="1" smtClean="0">
                <a:solidFill>
                  <a:srgbClr val="FF0000"/>
                </a:solidFill>
              </a:rPr>
              <a:t>miş</a:t>
            </a:r>
            <a:r>
              <a:rPr lang="tr-TR" sz="2800" u="sng" dirty="0" smtClean="0">
                <a:solidFill>
                  <a:srgbClr val="FF0000"/>
                </a:solidFill>
              </a:rPr>
              <a:t>.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“</a:t>
            </a:r>
            <a:r>
              <a:rPr lang="en-US" sz="2800" dirty="0" err="1" smtClean="0"/>
              <a:t>Kulakların</a:t>
            </a:r>
            <a:r>
              <a:rPr lang="en-US" sz="2800" dirty="0" smtClean="0"/>
              <a:t> </a:t>
            </a:r>
            <a:r>
              <a:rPr lang="en-US" sz="2800" dirty="0" err="1" smtClean="0"/>
              <a:t>neden</a:t>
            </a:r>
            <a:r>
              <a:rPr lang="en-US" sz="2800" dirty="0" smtClean="0"/>
              <a:t> </a:t>
            </a:r>
            <a:r>
              <a:rPr lang="en-US" sz="2800" dirty="0" err="1" smtClean="0"/>
              <a:t>büyük</a:t>
            </a:r>
            <a:r>
              <a:rPr lang="en-US" sz="2800" dirty="0" smtClean="0"/>
              <a:t>, </a:t>
            </a:r>
            <a:r>
              <a:rPr lang="en-US" sz="2800" dirty="0" err="1" smtClean="0"/>
              <a:t>peki</a:t>
            </a:r>
            <a:r>
              <a:rPr lang="en-US" sz="2800" dirty="0" smtClean="0"/>
              <a:t>?”</a:t>
            </a:r>
            <a:br>
              <a:rPr lang="en-US" sz="2800" dirty="0" smtClean="0"/>
            </a:br>
            <a:r>
              <a:rPr lang="tr-TR" sz="2800" dirty="0" smtClean="0"/>
              <a:t>Kurt:</a:t>
            </a:r>
            <a:r>
              <a:rPr lang="en-US" sz="2800" dirty="0" smtClean="0"/>
              <a:t>“</a:t>
            </a:r>
            <a:r>
              <a:rPr lang="en-US" sz="2800" dirty="0" err="1" smtClean="0"/>
              <a:t>Seni</a:t>
            </a:r>
            <a:r>
              <a:rPr lang="en-US" sz="2800" dirty="0" smtClean="0"/>
              <a:t> </a:t>
            </a:r>
            <a:r>
              <a:rPr lang="en-US" sz="2800" dirty="0" err="1" smtClean="0"/>
              <a:t>daha</a:t>
            </a:r>
            <a:r>
              <a:rPr lang="en-US" sz="2800" dirty="0" smtClean="0"/>
              <a:t> </a:t>
            </a:r>
            <a:r>
              <a:rPr lang="en-US" sz="2800" dirty="0" err="1" smtClean="0"/>
              <a:t>iyi</a:t>
            </a:r>
            <a:r>
              <a:rPr lang="en-US" sz="2800" dirty="0" smtClean="0"/>
              <a:t> </a:t>
            </a:r>
            <a:r>
              <a:rPr lang="en-US" sz="2800" dirty="0" err="1" smtClean="0"/>
              <a:t>duyabilmek</a:t>
            </a:r>
            <a:r>
              <a:rPr lang="en-US" sz="2800" dirty="0" smtClean="0"/>
              <a:t> </a:t>
            </a:r>
            <a:r>
              <a:rPr lang="en-US" sz="2800" dirty="0" err="1" smtClean="0"/>
              <a:t>için</a:t>
            </a:r>
            <a:r>
              <a:rPr lang="en-US" sz="2800" dirty="0" smtClean="0"/>
              <a:t>!” </a:t>
            </a:r>
            <a:r>
              <a:rPr lang="en-US" sz="2800" dirty="0" err="1" smtClean="0"/>
              <a:t>de</a:t>
            </a:r>
            <a:r>
              <a:rPr lang="en-US" sz="2800" u="sng" dirty="0" err="1" smtClean="0">
                <a:solidFill>
                  <a:srgbClr val="FF0000"/>
                </a:solidFill>
              </a:rPr>
              <a:t>miş</a:t>
            </a:r>
            <a:r>
              <a:rPr lang="en-US" sz="2800" dirty="0" smtClean="0"/>
              <a:t>.</a:t>
            </a:r>
            <a:br>
              <a:rPr lang="en-US" sz="2800" dirty="0" smtClean="0"/>
            </a:br>
            <a:r>
              <a:rPr lang="en-US" sz="2800" dirty="0" smtClean="0"/>
              <a:t>“</a:t>
            </a:r>
            <a:r>
              <a:rPr lang="en-US" sz="2800" dirty="0" err="1" smtClean="0"/>
              <a:t>Gözlerin</a:t>
            </a:r>
            <a:r>
              <a:rPr lang="en-US" sz="2800" dirty="0" smtClean="0"/>
              <a:t> </a:t>
            </a:r>
            <a:r>
              <a:rPr lang="en-US" sz="2800" dirty="0" err="1" smtClean="0"/>
              <a:t>neden</a:t>
            </a:r>
            <a:r>
              <a:rPr lang="en-US" sz="2800" dirty="0" smtClean="0"/>
              <a:t> </a:t>
            </a:r>
            <a:r>
              <a:rPr lang="en-US" sz="2800" dirty="0" err="1" smtClean="0"/>
              <a:t>kocaman</a:t>
            </a:r>
            <a:r>
              <a:rPr lang="en-US" sz="2800" dirty="0" smtClean="0"/>
              <a:t>, </a:t>
            </a:r>
            <a:r>
              <a:rPr lang="en-US" sz="2800" dirty="0" err="1" smtClean="0"/>
              <a:t>peki</a:t>
            </a:r>
            <a:r>
              <a:rPr lang="en-US" sz="2800" dirty="0" smtClean="0"/>
              <a:t>?”</a:t>
            </a:r>
            <a:br>
              <a:rPr lang="en-US" sz="2800" dirty="0" smtClean="0"/>
            </a:br>
            <a:r>
              <a:rPr lang="tr-TR" sz="2800" dirty="0" smtClean="0"/>
              <a:t>Kurt:</a:t>
            </a:r>
            <a:r>
              <a:rPr lang="en-US" sz="2800" dirty="0" smtClean="0"/>
              <a:t>“</a:t>
            </a:r>
            <a:r>
              <a:rPr lang="en-US" sz="2800" dirty="0" err="1" smtClean="0"/>
              <a:t>Seni</a:t>
            </a:r>
            <a:r>
              <a:rPr lang="en-US" sz="2800" dirty="0" smtClean="0"/>
              <a:t> </a:t>
            </a:r>
            <a:r>
              <a:rPr lang="en-US" sz="2800" dirty="0" err="1" smtClean="0"/>
              <a:t>daha</a:t>
            </a:r>
            <a:r>
              <a:rPr lang="en-US" sz="2800" dirty="0" smtClean="0"/>
              <a:t> </a:t>
            </a:r>
            <a:r>
              <a:rPr lang="en-US" sz="2800" dirty="0" err="1" smtClean="0"/>
              <a:t>iyi</a:t>
            </a:r>
            <a:r>
              <a:rPr lang="en-US" sz="2800" dirty="0" smtClean="0"/>
              <a:t> </a:t>
            </a:r>
            <a:r>
              <a:rPr lang="en-US" sz="2800" dirty="0" err="1" smtClean="0"/>
              <a:t>görebilmek</a:t>
            </a:r>
            <a:r>
              <a:rPr lang="en-US" sz="2800" dirty="0" smtClean="0"/>
              <a:t> </a:t>
            </a:r>
            <a:r>
              <a:rPr lang="en-US" sz="2800" dirty="0" err="1" smtClean="0"/>
              <a:t>için</a:t>
            </a:r>
            <a:r>
              <a:rPr lang="en-US" sz="2800" dirty="0" smtClean="0"/>
              <a:t>,” </a:t>
            </a:r>
            <a:r>
              <a:rPr lang="en-US" sz="2800" dirty="0" err="1" smtClean="0"/>
              <a:t>de</a:t>
            </a:r>
            <a:r>
              <a:rPr lang="en-US" sz="2800" u="sng" dirty="0" err="1" smtClean="0">
                <a:solidFill>
                  <a:srgbClr val="FF0000"/>
                </a:solidFill>
              </a:rPr>
              <a:t>miş</a:t>
            </a:r>
            <a:r>
              <a:rPr lang="en-US" sz="2800" dirty="0" smtClean="0"/>
              <a:t>.</a:t>
            </a:r>
            <a:br>
              <a:rPr lang="en-US" sz="2800" dirty="0" smtClean="0"/>
            </a:br>
            <a:r>
              <a:rPr lang="en-US" sz="2800" dirty="0" smtClean="0"/>
              <a:t>“</a:t>
            </a:r>
            <a:r>
              <a:rPr lang="en-US" sz="2800" dirty="0" err="1" smtClean="0"/>
              <a:t>Dişlerin</a:t>
            </a:r>
            <a:r>
              <a:rPr lang="en-US" sz="2800" dirty="0" smtClean="0"/>
              <a:t> </a:t>
            </a:r>
            <a:r>
              <a:rPr lang="en-US" sz="2800" dirty="0" err="1" smtClean="0"/>
              <a:t>neden</a:t>
            </a:r>
            <a:r>
              <a:rPr lang="en-US" sz="2800" dirty="0" smtClean="0"/>
              <a:t> </a:t>
            </a:r>
            <a:r>
              <a:rPr lang="en-US" sz="2800" dirty="0" err="1" smtClean="0"/>
              <a:t>sivri</a:t>
            </a:r>
            <a:r>
              <a:rPr lang="en-US" sz="2800" dirty="0" smtClean="0"/>
              <a:t> </a:t>
            </a:r>
            <a:r>
              <a:rPr lang="en-US" sz="2800" dirty="0" err="1" smtClean="0"/>
              <a:t>peki</a:t>
            </a:r>
            <a:r>
              <a:rPr lang="en-US" sz="2800" dirty="0" smtClean="0"/>
              <a:t>?”</a:t>
            </a:r>
            <a:br>
              <a:rPr lang="en-US" sz="2800" dirty="0" smtClean="0"/>
            </a:br>
            <a:r>
              <a:rPr lang="tr-TR" sz="2800" dirty="0" smtClean="0"/>
              <a:t>Kurt:</a:t>
            </a:r>
            <a:r>
              <a:rPr lang="en-US" sz="2800" dirty="0" smtClean="0"/>
              <a:t>“</a:t>
            </a:r>
            <a:r>
              <a:rPr lang="en-US" sz="2800" dirty="0" err="1" smtClean="0"/>
              <a:t>Seni</a:t>
            </a:r>
            <a:r>
              <a:rPr lang="en-US" sz="2800" dirty="0" smtClean="0"/>
              <a:t> </a:t>
            </a:r>
            <a:r>
              <a:rPr lang="en-US" sz="2800" dirty="0" err="1" smtClean="0"/>
              <a:t>daha</a:t>
            </a:r>
            <a:r>
              <a:rPr lang="en-US" sz="2800" dirty="0" smtClean="0"/>
              <a:t> </a:t>
            </a:r>
            <a:r>
              <a:rPr lang="en-US" sz="2800" dirty="0" err="1" smtClean="0"/>
              <a:t>iyi</a:t>
            </a:r>
            <a:r>
              <a:rPr lang="en-US" sz="2800" dirty="0" smtClean="0"/>
              <a:t> </a:t>
            </a:r>
            <a:r>
              <a:rPr lang="en-US" sz="2800" dirty="0" err="1" smtClean="0"/>
              <a:t>yiyebilmek</a:t>
            </a:r>
            <a:r>
              <a:rPr lang="en-US" sz="2800" dirty="0" smtClean="0"/>
              <a:t> </a:t>
            </a:r>
            <a:r>
              <a:rPr lang="en-US" sz="2800" dirty="0" err="1" smtClean="0"/>
              <a:t>için</a:t>
            </a:r>
            <a:r>
              <a:rPr lang="en-US" sz="2800" dirty="0" smtClean="0"/>
              <a:t>,” </a:t>
            </a:r>
            <a:r>
              <a:rPr lang="en-US" sz="2800" dirty="0" err="1" smtClean="0"/>
              <a:t>de</a:t>
            </a:r>
            <a:r>
              <a:rPr lang="en-US" sz="2800" u="sng" dirty="0" err="1" smtClean="0">
                <a:solidFill>
                  <a:srgbClr val="FF0000"/>
                </a:solidFill>
              </a:rPr>
              <a:t>miş</a:t>
            </a:r>
            <a:r>
              <a:rPr lang="en-US" sz="2800" dirty="0" smtClean="0"/>
              <a:t>.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71600" y="260648"/>
            <a:ext cx="756084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3200" dirty="0" err="1" smtClean="0"/>
              <a:t>Bunu</a:t>
            </a:r>
            <a:r>
              <a:rPr lang="en-US" sz="3200" dirty="0" smtClean="0"/>
              <a:t> </a:t>
            </a:r>
            <a:r>
              <a:rPr lang="en-US" sz="3200" dirty="0" err="1" smtClean="0"/>
              <a:t>söyledikten</a:t>
            </a:r>
            <a:r>
              <a:rPr lang="en-US" sz="3200" dirty="0" smtClean="0"/>
              <a:t> </a:t>
            </a:r>
            <a:r>
              <a:rPr lang="en-US" sz="3200" dirty="0" err="1" smtClean="0"/>
              <a:t>sonra</a:t>
            </a:r>
            <a:r>
              <a:rPr lang="en-US" sz="3200" dirty="0" smtClean="0"/>
              <a:t> </a:t>
            </a:r>
            <a:r>
              <a:rPr lang="en-US" sz="3200" dirty="0" err="1" smtClean="0"/>
              <a:t>kurt</a:t>
            </a:r>
            <a:r>
              <a:rPr lang="en-US" sz="3200" dirty="0" smtClean="0"/>
              <a:t> </a:t>
            </a:r>
            <a:r>
              <a:rPr lang="en-US" sz="3200" dirty="0" err="1" smtClean="0"/>
              <a:t>artık</a:t>
            </a:r>
            <a:r>
              <a:rPr lang="en-US" sz="3200" dirty="0" smtClean="0"/>
              <a:t> </a:t>
            </a:r>
            <a:r>
              <a:rPr lang="en-US" sz="3200" dirty="0" err="1" smtClean="0"/>
              <a:t>daha</a:t>
            </a:r>
            <a:r>
              <a:rPr lang="en-US" sz="3200" dirty="0" smtClean="0"/>
              <a:t> </a:t>
            </a:r>
            <a:r>
              <a:rPr lang="en-US" sz="3200" dirty="0" err="1" smtClean="0"/>
              <a:t>fazla</a:t>
            </a:r>
            <a:r>
              <a:rPr lang="en-US" sz="3200" dirty="0" smtClean="0"/>
              <a:t> </a:t>
            </a:r>
            <a:r>
              <a:rPr lang="en-US" sz="3200" dirty="0" err="1" smtClean="0"/>
              <a:t>kendine</a:t>
            </a:r>
            <a:r>
              <a:rPr lang="en-US" sz="3200" dirty="0" smtClean="0"/>
              <a:t> </a:t>
            </a:r>
            <a:r>
              <a:rPr lang="en-US" sz="3200" dirty="0" err="1" smtClean="0"/>
              <a:t>engel</a:t>
            </a:r>
            <a:r>
              <a:rPr lang="en-US" sz="3200" dirty="0" smtClean="0"/>
              <a:t> </a:t>
            </a:r>
            <a:r>
              <a:rPr lang="en-US" sz="3200" dirty="0" err="1" smtClean="0"/>
              <a:t>ola</a:t>
            </a:r>
            <a:r>
              <a:rPr lang="en-US" sz="3200" u="sng" dirty="0" err="1" smtClean="0">
                <a:solidFill>
                  <a:srgbClr val="FF0000"/>
                </a:solidFill>
              </a:rPr>
              <a:t>mamış</a:t>
            </a:r>
            <a:r>
              <a:rPr lang="en-US" sz="3200" dirty="0" smtClean="0"/>
              <a:t> </a:t>
            </a:r>
            <a:r>
              <a:rPr lang="en-US" sz="3200" dirty="0" err="1" smtClean="0"/>
              <a:t>ve</a:t>
            </a:r>
            <a:r>
              <a:rPr lang="en-US" sz="3200" dirty="0" smtClean="0"/>
              <a:t> </a:t>
            </a:r>
            <a:r>
              <a:rPr lang="en-US" sz="3200" dirty="0" err="1" smtClean="0"/>
              <a:t>yorganı</a:t>
            </a:r>
            <a:r>
              <a:rPr lang="en-US" sz="3200" dirty="0" smtClean="0"/>
              <a:t> </a:t>
            </a:r>
            <a:r>
              <a:rPr lang="en-US" sz="3200" dirty="0" err="1" smtClean="0"/>
              <a:t>bir</a:t>
            </a:r>
            <a:r>
              <a:rPr lang="en-US" sz="3200" dirty="0" smtClean="0"/>
              <a:t> </a:t>
            </a:r>
            <a:r>
              <a:rPr lang="en-US" sz="3200" dirty="0" err="1" smtClean="0"/>
              <a:t>tarafa</a:t>
            </a:r>
            <a:r>
              <a:rPr lang="en-US" sz="3200" dirty="0" smtClean="0"/>
              <a:t> </a:t>
            </a:r>
            <a:r>
              <a:rPr lang="en-US" sz="3200" dirty="0" err="1" smtClean="0"/>
              <a:t>atarak</a:t>
            </a:r>
            <a:r>
              <a:rPr lang="en-US" sz="3200" dirty="0" smtClean="0"/>
              <a:t> </a:t>
            </a:r>
            <a:r>
              <a:rPr lang="en-US" sz="3200" dirty="0" err="1" smtClean="0"/>
              <a:t>yataktan</a:t>
            </a:r>
            <a:r>
              <a:rPr lang="en-US" sz="3200" dirty="0" smtClean="0"/>
              <a:t> </a:t>
            </a:r>
            <a:r>
              <a:rPr lang="en-US" sz="3200" dirty="0" err="1" smtClean="0"/>
              <a:t>fırladığı</a:t>
            </a:r>
            <a:r>
              <a:rPr lang="en-US" sz="3200" dirty="0" smtClean="0"/>
              <a:t> </a:t>
            </a:r>
            <a:r>
              <a:rPr lang="en-US" sz="3200" dirty="0" err="1" smtClean="0"/>
              <a:t>gibi</a:t>
            </a:r>
            <a:r>
              <a:rPr lang="en-US" sz="3200" dirty="0" smtClean="0"/>
              <a:t> </a:t>
            </a:r>
            <a:r>
              <a:rPr lang="en-US" sz="3200" dirty="0" err="1" smtClean="0"/>
              <a:t>Kırmızı</a:t>
            </a:r>
            <a:r>
              <a:rPr lang="en-US" sz="3200" dirty="0" smtClean="0"/>
              <a:t> </a:t>
            </a:r>
            <a:r>
              <a:rPr lang="en-US" sz="3200" dirty="0" err="1" smtClean="0"/>
              <a:t>Başlıklı</a:t>
            </a:r>
            <a:r>
              <a:rPr lang="en-US" sz="3200" dirty="0" smtClean="0"/>
              <a:t> </a:t>
            </a:r>
            <a:r>
              <a:rPr lang="en-US" sz="3200" dirty="0" err="1" smtClean="0"/>
              <a:t>Kız’ı</a:t>
            </a:r>
            <a:r>
              <a:rPr lang="en-US" sz="3200" dirty="0" smtClean="0"/>
              <a:t> </a:t>
            </a:r>
            <a:r>
              <a:rPr lang="en-US" sz="3200" dirty="0" err="1" smtClean="0"/>
              <a:t>bir</a:t>
            </a:r>
            <a:r>
              <a:rPr lang="en-US" sz="3200" dirty="0" smtClean="0"/>
              <a:t> </a:t>
            </a:r>
            <a:r>
              <a:rPr lang="en-US" sz="3200" dirty="0" err="1" smtClean="0"/>
              <a:t>lokmada</a:t>
            </a:r>
            <a:r>
              <a:rPr lang="en-US" sz="3200" dirty="0" smtClean="0"/>
              <a:t> </a:t>
            </a:r>
            <a:r>
              <a:rPr lang="en-US" sz="3200" dirty="0" err="1" smtClean="0"/>
              <a:t>yut</a:t>
            </a:r>
            <a:r>
              <a:rPr lang="en-US" sz="3200" u="sng" dirty="0" err="1" smtClean="0">
                <a:solidFill>
                  <a:srgbClr val="FF0000"/>
                </a:solidFill>
              </a:rPr>
              <a:t>m</a:t>
            </a:r>
            <a:r>
              <a:rPr lang="tr-TR" sz="3200" u="sng" dirty="0" smtClean="0">
                <a:solidFill>
                  <a:srgbClr val="FF0000"/>
                </a:solidFill>
              </a:rPr>
              <a:t>u</a:t>
            </a:r>
            <a:r>
              <a:rPr lang="en-US" sz="3200" u="sng" dirty="0" smtClean="0">
                <a:solidFill>
                  <a:srgbClr val="FF0000"/>
                </a:solidFill>
              </a:rPr>
              <a:t>ş</a:t>
            </a:r>
            <a:r>
              <a:rPr lang="en-US" sz="3200" dirty="0" smtClean="0"/>
              <a:t>. </a:t>
            </a:r>
            <a:r>
              <a:rPr lang="en-US" sz="3200" dirty="0" err="1" smtClean="0"/>
              <a:t>Sonra</a:t>
            </a:r>
            <a:r>
              <a:rPr lang="en-US" sz="3200" dirty="0" smtClean="0"/>
              <a:t> </a:t>
            </a:r>
            <a:r>
              <a:rPr lang="en-US" sz="3200" dirty="0" err="1" smtClean="0"/>
              <a:t>da</a:t>
            </a:r>
            <a:r>
              <a:rPr lang="en-US" sz="3200" dirty="0" smtClean="0"/>
              <a:t> </a:t>
            </a:r>
            <a:r>
              <a:rPr lang="en-US" sz="3200" dirty="0" err="1" smtClean="0"/>
              <a:t>karnı</a:t>
            </a:r>
            <a:r>
              <a:rPr lang="en-US" sz="3200" dirty="0" smtClean="0"/>
              <a:t> </a:t>
            </a:r>
            <a:r>
              <a:rPr lang="en-US" sz="3200" dirty="0" err="1" smtClean="0"/>
              <a:t>doyduğu</a:t>
            </a:r>
            <a:r>
              <a:rPr lang="en-US" sz="3200" dirty="0" smtClean="0"/>
              <a:t> </a:t>
            </a:r>
            <a:r>
              <a:rPr lang="en-US" sz="3200" dirty="0" err="1" smtClean="0"/>
              <a:t>için</a:t>
            </a:r>
            <a:r>
              <a:rPr lang="en-US" sz="3200" dirty="0" smtClean="0"/>
              <a:t> </a:t>
            </a:r>
            <a:r>
              <a:rPr lang="en-US" sz="3200" dirty="0" err="1" smtClean="0"/>
              <a:t>keyfi</a:t>
            </a:r>
            <a:r>
              <a:rPr lang="en-US" sz="3200" dirty="0" smtClean="0"/>
              <a:t> </a:t>
            </a:r>
            <a:r>
              <a:rPr lang="en-US" sz="3200" dirty="0" err="1" smtClean="0"/>
              <a:t>yerine</a:t>
            </a:r>
            <a:r>
              <a:rPr lang="en-US" sz="3200" dirty="0" smtClean="0"/>
              <a:t> </a:t>
            </a:r>
            <a:r>
              <a:rPr lang="en-US" sz="3200" dirty="0" err="1" smtClean="0"/>
              <a:t>gel</a:t>
            </a:r>
            <a:r>
              <a:rPr lang="en-US" sz="3200" u="sng" dirty="0" err="1" smtClean="0">
                <a:solidFill>
                  <a:srgbClr val="FF0000"/>
                </a:solidFill>
              </a:rPr>
              <a:t>miş</a:t>
            </a:r>
            <a:r>
              <a:rPr lang="en-US" sz="3200" dirty="0" smtClean="0"/>
              <a:t> </a:t>
            </a:r>
            <a:r>
              <a:rPr lang="en-US" sz="3200" dirty="0" err="1" smtClean="0"/>
              <a:t>ve</a:t>
            </a:r>
            <a:r>
              <a:rPr lang="en-US" sz="3200" dirty="0" smtClean="0"/>
              <a:t> </a:t>
            </a:r>
            <a:r>
              <a:rPr lang="en-US" sz="3200" dirty="0" err="1" smtClean="0"/>
              <a:t>uy</a:t>
            </a:r>
            <a:r>
              <a:rPr lang="tr-TR" sz="3200" dirty="0" smtClean="0"/>
              <a:t>u</a:t>
            </a:r>
            <a:r>
              <a:rPr lang="tr-TR" sz="3200" u="sng" dirty="0" smtClean="0">
                <a:solidFill>
                  <a:srgbClr val="FF0000"/>
                </a:solidFill>
              </a:rPr>
              <a:t>muş</a:t>
            </a:r>
            <a:r>
              <a:rPr lang="en-US" sz="3200" dirty="0" smtClean="0"/>
              <a:t>. </a:t>
            </a:r>
            <a:r>
              <a:rPr lang="en-US" sz="3200" dirty="0" err="1" smtClean="0"/>
              <a:t>Ama</a:t>
            </a:r>
            <a:r>
              <a:rPr lang="en-US" sz="3200" dirty="0" smtClean="0"/>
              <a:t> </a:t>
            </a:r>
            <a:r>
              <a:rPr lang="en-US" sz="3200" dirty="0" err="1" smtClean="0"/>
              <a:t>kurt</a:t>
            </a:r>
            <a:r>
              <a:rPr lang="en-US" sz="3200" dirty="0" smtClean="0"/>
              <a:t> </a:t>
            </a:r>
            <a:r>
              <a:rPr lang="en-US" sz="3200" dirty="0" err="1" smtClean="0"/>
              <a:t>çok</a:t>
            </a:r>
            <a:r>
              <a:rPr lang="en-US" sz="3200" dirty="0" smtClean="0"/>
              <a:t> </a:t>
            </a:r>
            <a:r>
              <a:rPr lang="en-US" sz="3200" dirty="0" err="1" smtClean="0"/>
              <a:t>kötü</a:t>
            </a:r>
            <a:r>
              <a:rPr lang="en-US" sz="3200" dirty="0" smtClean="0"/>
              <a:t> </a:t>
            </a:r>
            <a:r>
              <a:rPr lang="en-US" sz="3200" dirty="0" err="1" smtClean="0"/>
              <a:t>horluyor</a:t>
            </a:r>
            <a:r>
              <a:rPr lang="en-US" sz="3200" u="sng" dirty="0" err="1" smtClean="0">
                <a:solidFill>
                  <a:srgbClr val="FF0000"/>
                </a:solidFill>
              </a:rPr>
              <a:t>muş</a:t>
            </a:r>
            <a:r>
              <a:rPr lang="en-US" sz="3200" dirty="0" smtClean="0"/>
              <a:t>. </a:t>
            </a:r>
            <a:r>
              <a:rPr lang="en-US" sz="3200" dirty="0" err="1" smtClean="0"/>
              <a:t>Evin</a:t>
            </a:r>
            <a:r>
              <a:rPr lang="en-US" sz="3200" dirty="0" smtClean="0"/>
              <a:t> </a:t>
            </a:r>
            <a:r>
              <a:rPr lang="en-US" sz="3200" dirty="0" err="1" smtClean="0"/>
              <a:t>önünden</a:t>
            </a:r>
            <a:r>
              <a:rPr lang="en-US" sz="3200" dirty="0" smtClean="0"/>
              <a:t> </a:t>
            </a:r>
            <a:r>
              <a:rPr lang="en-US" sz="3200" dirty="0" err="1" smtClean="0"/>
              <a:t>geçen</a:t>
            </a:r>
            <a:r>
              <a:rPr lang="en-US" sz="3200" dirty="0" smtClean="0"/>
              <a:t> </a:t>
            </a:r>
            <a:r>
              <a:rPr lang="en-US" sz="3200" dirty="0" err="1" smtClean="0"/>
              <a:t>bir</a:t>
            </a:r>
            <a:r>
              <a:rPr lang="en-US" sz="3200" dirty="0" smtClean="0"/>
              <a:t> </a:t>
            </a:r>
            <a:r>
              <a:rPr lang="en-US" sz="3200" dirty="0" err="1" smtClean="0"/>
              <a:t>avcı</a:t>
            </a:r>
            <a:r>
              <a:rPr lang="en-US" sz="3200" dirty="0" smtClean="0"/>
              <a:t> </a:t>
            </a:r>
            <a:r>
              <a:rPr lang="en-US" sz="3200" dirty="0" err="1" smtClean="0"/>
              <a:t>onun</a:t>
            </a:r>
            <a:r>
              <a:rPr lang="en-US" sz="3200" dirty="0" smtClean="0"/>
              <a:t> </a:t>
            </a:r>
            <a:r>
              <a:rPr lang="en-US" sz="3200" dirty="0" err="1" smtClean="0"/>
              <a:t>horultularını</a:t>
            </a:r>
            <a:r>
              <a:rPr lang="en-US" sz="3200" dirty="0" smtClean="0"/>
              <a:t> </a:t>
            </a:r>
            <a:r>
              <a:rPr lang="en-US" sz="3200" dirty="0" err="1" smtClean="0"/>
              <a:t>duy</a:t>
            </a:r>
            <a:r>
              <a:rPr lang="en-US" sz="3200" u="sng" dirty="0" err="1" smtClean="0">
                <a:solidFill>
                  <a:srgbClr val="FF0000"/>
                </a:solidFill>
              </a:rPr>
              <a:t>muş</a:t>
            </a:r>
            <a:r>
              <a:rPr lang="en-US" sz="3200" dirty="0" smtClean="0"/>
              <a:t>.</a:t>
            </a:r>
            <a:r>
              <a:rPr lang="tr-TR" sz="3200" dirty="0" smtClean="0"/>
              <a:t> Avcı içeri girerek kurdu vur</a:t>
            </a:r>
            <a:r>
              <a:rPr lang="tr-TR" sz="3200" u="sng" dirty="0" smtClean="0">
                <a:solidFill>
                  <a:srgbClr val="FF0000"/>
                </a:solidFill>
              </a:rPr>
              <a:t>muş</a:t>
            </a:r>
            <a:r>
              <a:rPr lang="tr-TR" sz="3200" dirty="0" smtClean="0"/>
              <a:t>, sonra da önce Kırmızı Başlıklı Kız’ı sonra büyükanneyi dikkatle kurdun içinden çıkar</a:t>
            </a:r>
            <a:r>
              <a:rPr lang="tr-TR" sz="3200" u="sng" dirty="0" smtClean="0">
                <a:solidFill>
                  <a:srgbClr val="FF0000"/>
                </a:solidFill>
              </a:rPr>
              <a:t>mış</a:t>
            </a:r>
            <a:r>
              <a:rPr lang="tr-TR" sz="2800" dirty="0" smtClean="0"/>
              <a:t>.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16632"/>
            <a:ext cx="8496944" cy="648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800" dirty="0" err="1" smtClean="0"/>
              <a:t>Büyükanne</a:t>
            </a:r>
            <a:r>
              <a:rPr lang="en-US" sz="2800" dirty="0" smtClean="0"/>
              <a:t>, </a:t>
            </a:r>
            <a:r>
              <a:rPr lang="tr-TR" sz="2800" dirty="0" smtClean="0"/>
              <a:t>Kımızı Başlıklı Kız’</a:t>
            </a:r>
            <a:r>
              <a:rPr lang="en-US" sz="2800" dirty="0" err="1" smtClean="0"/>
              <a:t>ın</a:t>
            </a:r>
            <a:r>
              <a:rPr lang="en-US" sz="2800" dirty="0" smtClean="0"/>
              <a:t> </a:t>
            </a:r>
            <a:r>
              <a:rPr lang="en-US" sz="2800" dirty="0" err="1" smtClean="0"/>
              <a:t>ona</a:t>
            </a:r>
            <a:r>
              <a:rPr lang="en-US" sz="2800" dirty="0" smtClean="0"/>
              <a:t> </a:t>
            </a:r>
            <a:r>
              <a:rPr lang="en-US" sz="2800" dirty="0" err="1" smtClean="0"/>
              <a:t>getirdiği</a:t>
            </a:r>
            <a:r>
              <a:rPr lang="en-US" sz="2800" dirty="0" smtClean="0"/>
              <a:t> </a:t>
            </a:r>
            <a:r>
              <a:rPr lang="en-US" sz="2800" dirty="0" err="1" smtClean="0"/>
              <a:t>çöreği</a:t>
            </a:r>
            <a:r>
              <a:rPr lang="en-US" sz="2800" dirty="0" smtClean="0"/>
              <a:t> </a:t>
            </a:r>
            <a:r>
              <a:rPr lang="en-US" sz="2800" dirty="0" err="1" smtClean="0"/>
              <a:t>afiyetle</a:t>
            </a:r>
            <a:r>
              <a:rPr lang="en-US" sz="2800" dirty="0" smtClean="0"/>
              <a:t> </a:t>
            </a:r>
            <a:r>
              <a:rPr lang="en-US" sz="2800" dirty="0" err="1" smtClean="0"/>
              <a:t>ye</a:t>
            </a:r>
            <a:r>
              <a:rPr lang="en-US" sz="2800" u="sng" dirty="0" err="1" smtClean="0">
                <a:solidFill>
                  <a:srgbClr val="FF0000"/>
                </a:solidFill>
              </a:rPr>
              <a:t>miş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2015716" y="-279412"/>
            <a:ext cx="5328592" cy="8568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BELİRSİZ GEÇMİŞ ZAMAN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tr-T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Belisiz Geçmiş Zaman Ekleri:</a:t>
            </a:r>
          </a:p>
          <a:p>
            <a:pPr algn="ctr">
              <a:buNone/>
            </a:pPr>
            <a:r>
              <a:rPr lang="tr-TR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a, ı  = </a:t>
            </a:r>
            <a:r>
              <a:rPr lang="tr-TR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mış</a:t>
            </a:r>
          </a:p>
          <a:p>
            <a:pPr algn="ctr">
              <a:buNone/>
            </a:pPr>
            <a:r>
              <a:rPr lang="tr-TR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e, i, = </a:t>
            </a:r>
            <a:r>
              <a:rPr lang="tr-TR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miş</a:t>
            </a:r>
          </a:p>
          <a:p>
            <a:pPr algn="ctr">
              <a:buNone/>
            </a:pPr>
            <a:r>
              <a:rPr lang="tr-TR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o, u = </a:t>
            </a:r>
            <a:r>
              <a:rPr lang="tr-TR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muş</a:t>
            </a:r>
          </a:p>
          <a:p>
            <a:pPr algn="ctr">
              <a:buNone/>
            </a:pPr>
            <a:r>
              <a:rPr lang="tr-TR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ö, ü = </a:t>
            </a:r>
            <a:r>
              <a:rPr lang="tr-TR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müş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6120680"/>
          </a:xfrm>
        </p:spPr>
        <p:txBody>
          <a:bodyPr>
            <a:normAutofit/>
          </a:bodyPr>
          <a:lstStyle/>
          <a:p>
            <a:r>
              <a:rPr lang="tr-TR" sz="4000" dirty="0" smtClean="0">
                <a:latin typeface="+mn-lt"/>
              </a:rPr>
              <a:t>al– </a:t>
            </a:r>
            <a:r>
              <a:rPr lang="tr-TR" sz="4000" dirty="0" smtClean="0">
                <a:solidFill>
                  <a:srgbClr val="FF0000"/>
                </a:solidFill>
                <a:latin typeface="+mn-lt"/>
              </a:rPr>
              <a:t>mış</a:t>
            </a:r>
            <a:r>
              <a:rPr lang="tr-TR" sz="4000" dirty="0" smtClean="0">
                <a:latin typeface="+mn-lt"/>
              </a:rPr>
              <a:t> – ım       al – </a:t>
            </a:r>
            <a:r>
              <a:rPr lang="tr-TR" sz="4000" dirty="0" smtClean="0">
                <a:solidFill>
                  <a:srgbClr val="FF0000"/>
                </a:solidFill>
                <a:latin typeface="+mn-lt"/>
              </a:rPr>
              <a:t>mış</a:t>
            </a:r>
            <a:r>
              <a:rPr lang="tr-TR" sz="4000" dirty="0" smtClean="0">
                <a:latin typeface="+mn-lt"/>
              </a:rPr>
              <a:t> - ız</a:t>
            </a:r>
            <a:br>
              <a:rPr lang="tr-TR" sz="4000" dirty="0" smtClean="0">
                <a:latin typeface="+mn-lt"/>
              </a:rPr>
            </a:br>
            <a:r>
              <a:rPr lang="en-US" sz="4000" dirty="0" smtClean="0">
                <a:latin typeface="+mn-lt"/>
              </a:rPr>
              <a:t>    </a:t>
            </a:r>
            <a:r>
              <a:rPr lang="tr-TR" sz="4000" dirty="0" smtClean="0">
                <a:latin typeface="+mn-lt"/>
              </a:rPr>
              <a:t>al –</a:t>
            </a:r>
            <a:r>
              <a:rPr lang="tr-TR" sz="4000" dirty="0" smtClean="0">
                <a:solidFill>
                  <a:srgbClr val="FF0000"/>
                </a:solidFill>
                <a:latin typeface="+mn-lt"/>
              </a:rPr>
              <a:t>mış</a:t>
            </a:r>
            <a:r>
              <a:rPr lang="tr-TR" sz="4000" dirty="0" smtClean="0">
                <a:latin typeface="+mn-lt"/>
              </a:rPr>
              <a:t> – sın      </a:t>
            </a:r>
            <a:r>
              <a:rPr lang="en-US" sz="4000" dirty="0" smtClean="0">
                <a:latin typeface="+mn-lt"/>
              </a:rPr>
              <a:t> </a:t>
            </a:r>
            <a:r>
              <a:rPr lang="tr-TR" sz="4000" dirty="0" smtClean="0">
                <a:latin typeface="+mn-lt"/>
              </a:rPr>
              <a:t>al – </a:t>
            </a:r>
            <a:r>
              <a:rPr lang="tr-TR" sz="4000" dirty="0" smtClean="0">
                <a:solidFill>
                  <a:srgbClr val="FF0000"/>
                </a:solidFill>
                <a:latin typeface="+mn-lt"/>
              </a:rPr>
              <a:t>mış </a:t>
            </a:r>
            <a:r>
              <a:rPr lang="tr-TR" sz="4000" dirty="0" smtClean="0">
                <a:latin typeface="+mn-lt"/>
              </a:rPr>
              <a:t>- sınız</a:t>
            </a:r>
            <a:br>
              <a:rPr lang="tr-TR" sz="4000" dirty="0" smtClean="0">
                <a:latin typeface="+mn-lt"/>
              </a:rPr>
            </a:br>
            <a:r>
              <a:rPr lang="en-US" sz="4000" dirty="0" smtClean="0">
                <a:latin typeface="+mn-lt"/>
              </a:rPr>
              <a:t> </a:t>
            </a:r>
            <a:r>
              <a:rPr lang="tr-TR" sz="4000" dirty="0" smtClean="0">
                <a:latin typeface="+mn-lt"/>
              </a:rPr>
              <a:t>al – </a:t>
            </a:r>
            <a:r>
              <a:rPr lang="tr-TR" sz="4000" dirty="0" smtClean="0">
                <a:solidFill>
                  <a:srgbClr val="FF0000"/>
                </a:solidFill>
                <a:latin typeface="+mn-lt"/>
              </a:rPr>
              <a:t>mış </a:t>
            </a:r>
            <a:r>
              <a:rPr lang="tr-TR" sz="4000" dirty="0" smtClean="0">
                <a:latin typeface="+mn-lt"/>
              </a:rPr>
              <a:t>            </a:t>
            </a:r>
            <a:r>
              <a:rPr lang="en-US" sz="4000" dirty="0" smtClean="0">
                <a:latin typeface="+mn-lt"/>
              </a:rPr>
              <a:t> </a:t>
            </a:r>
            <a:r>
              <a:rPr lang="tr-TR" sz="4000" dirty="0" smtClean="0">
                <a:latin typeface="+mn-lt"/>
              </a:rPr>
              <a:t> al – </a:t>
            </a:r>
            <a:r>
              <a:rPr lang="tr-TR" sz="4000" dirty="0" smtClean="0">
                <a:solidFill>
                  <a:srgbClr val="FF0000"/>
                </a:solidFill>
                <a:latin typeface="+mn-lt"/>
              </a:rPr>
              <a:t>mış</a:t>
            </a:r>
            <a:r>
              <a:rPr lang="tr-TR" sz="4000" dirty="0" smtClean="0">
                <a:latin typeface="+mn-lt"/>
              </a:rPr>
              <a:t> – lar </a:t>
            </a:r>
            <a:r>
              <a:rPr lang="en-US" sz="4000" dirty="0" smtClean="0">
                <a:latin typeface="+mn-lt"/>
              </a:rPr>
              <a:t/>
            </a:r>
            <a:br>
              <a:rPr lang="en-US" sz="4000" dirty="0" smtClean="0">
                <a:latin typeface="+mn-lt"/>
              </a:rPr>
            </a:br>
            <a:r>
              <a:rPr lang="en-US" sz="4000" dirty="0" smtClean="0">
                <a:latin typeface="+mn-lt"/>
              </a:rPr>
              <a:t/>
            </a:r>
            <a:br>
              <a:rPr lang="en-US" sz="4000" dirty="0" smtClean="0">
                <a:latin typeface="+mn-lt"/>
              </a:rPr>
            </a:br>
            <a:r>
              <a:rPr lang="tr-TR" sz="4000" dirty="0" smtClean="0">
                <a:latin typeface="+mn-lt"/>
              </a:rPr>
              <a:t>- </a:t>
            </a:r>
            <a:r>
              <a:rPr lang="tr-TR" sz="4000" dirty="0" smtClean="0">
                <a:latin typeface="+mn-lt"/>
              </a:rPr>
              <a:t>Annesi, küçük kıza ne al</a:t>
            </a:r>
            <a:r>
              <a:rPr lang="tr-TR" sz="4000" dirty="0" smtClean="0">
                <a:solidFill>
                  <a:srgbClr val="FF0000"/>
                </a:solidFill>
                <a:latin typeface="+mn-lt"/>
              </a:rPr>
              <a:t>mış</a:t>
            </a:r>
            <a:r>
              <a:rPr lang="tr-TR" sz="4000" dirty="0" smtClean="0">
                <a:latin typeface="+mn-lt"/>
              </a:rPr>
              <a:t>?</a:t>
            </a:r>
            <a:br>
              <a:rPr lang="tr-TR" sz="4000" dirty="0" smtClean="0">
                <a:latin typeface="+mn-lt"/>
              </a:rPr>
            </a:br>
            <a:r>
              <a:rPr lang="tr-TR" sz="4000" dirty="0" smtClean="0">
                <a:latin typeface="+mn-lt"/>
              </a:rPr>
              <a:t>-Annesi, küçük kıza kırmızı bir pelerin al</a:t>
            </a:r>
            <a:r>
              <a:rPr lang="tr-TR" sz="4000" dirty="0" smtClean="0">
                <a:solidFill>
                  <a:srgbClr val="FF0000"/>
                </a:solidFill>
                <a:latin typeface="+mn-lt"/>
              </a:rPr>
              <a:t>mış</a:t>
            </a:r>
            <a:r>
              <a:rPr lang="tr-TR" sz="4000" dirty="0" smtClean="0">
                <a:latin typeface="+mn-lt"/>
              </a:rPr>
              <a:t>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55576" y="476672"/>
            <a:ext cx="763284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3200" dirty="0" err="1" smtClean="0"/>
              <a:t>Bir</a:t>
            </a:r>
            <a:r>
              <a:rPr lang="en-US" sz="3200" dirty="0" smtClean="0"/>
              <a:t> </a:t>
            </a:r>
            <a:r>
              <a:rPr lang="en-US" sz="3200" dirty="0" err="1" smtClean="0"/>
              <a:t>zamanlar</a:t>
            </a:r>
            <a:r>
              <a:rPr lang="en-US" sz="3200" dirty="0" smtClean="0"/>
              <a:t> </a:t>
            </a:r>
            <a:r>
              <a:rPr lang="en-US" sz="3200" dirty="0" err="1" smtClean="0"/>
              <a:t>küçük</a:t>
            </a:r>
            <a:r>
              <a:rPr lang="en-US" sz="3200" dirty="0" smtClean="0"/>
              <a:t> </a:t>
            </a:r>
            <a:r>
              <a:rPr lang="en-US" sz="3200" dirty="0" err="1" smtClean="0"/>
              <a:t>bir</a:t>
            </a:r>
            <a:r>
              <a:rPr lang="en-US" sz="3200" dirty="0" smtClean="0"/>
              <a:t> </a:t>
            </a:r>
            <a:r>
              <a:rPr lang="en-US" sz="3200" dirty="0" err="1" smtClean="0"/>
              <a:t>kız</a:t>
            </a:r>
            <a:r>
              <a:rPr lang="en-US" sz="3200" dirty="0" smtClean="0"/>
              <a:t> </a:t>
            </a:r>
            <a:r>
              <a:rPr lang="en-US" sz="3200" dirty="0" err="1" smtClean="0"/>
              <a:t>var</a:t>
            </a:r>
            <a:r>
              <a:rPr lang="en-US" sz="3200" u="sng" dirty="0" err="1" smtClean="0">
                <a:solidFill>
                  <a:srgbClr val="FF0000"/>
                </a:solidFill>
              </a:rPr>
              <a:t>mış</a:t>
            </a:r>
            <a:r>
              <a:rPr lang="en-US" sz="3200" dirty="0" smtClean="0"/>
              <a:t>. </a:t>
            </a:r>
            <a:r>
              <a:rPr lang="en-US" sz="3200" dirty="0" err="1" smtClean="0"/>
              <a:t>Annesi</a:t>
            </a:r>
            <a:r>
              <a:rPr lang="en-US" sz="3200" dirty="0" smtClean="0"/>
              <a:t> </a:t>
            </a:r>
            <a:r>
              <a:rPr lang="en-US" sz="3200" dirty="0" err="1" smtClean="0"/>
              <a:t>ona</a:t>
            </a:r>
            <a:r>
              <a:rPr lang="en-US" sz="3200" dirty="0" smtClean="0"/>
              <a:t> </a:t>
            </a:r>
            <a:r>
              <a:rPr lang="en-US" sz="3200" dirty="0" err="1" smtClean="0"/>
              <a:t>üzerinde</a:t>
            </a:r>
            <a:r>
              <a:rPr lang="en-US" sz="3200" dirty="0" smtClean="0"/>
              <a:t> </a:t>
            </a:r>
            <a:r>
              <a:rPr lang="en-US" sz="3200" dirty="0" err="1" smtClean="0"/>
              <a:t>kırmızı</a:t>
            </a:r>
            <a:r>
              <a:rPr lang="en-US" sz="3200" dirty="0" smtClean="0"/>
              <a:t> </a:t>
            </a:r>
            <a:r>
              <a:rPr lang="en-US" sz="3200" dirty="0" err="1" smtClean="0"/>
              <a:t>başlığı</a:t>
            </a:r>
            <a:r>
              <a:rPr lang="en-US" sz="3200" dirty="0" smtClean="0"/>
              <a:t> </a:t>
            </a:r>
            <a:r>
              <a:rPr lang="en-US" sz="3200" dirty="0" err="1" smtClean="0"/>
              <a:t>olan</a:t>
            </a:r>
            <a:r>
              <a:rPr lang="en-US" sz="3200" dirty="0" smtClean="0"/>
              <a:t> </a:t>
            </a:r>
            <a:r>
              <a:rPr lang="en-US" sz="3200" dirty="0" err="1" smtClean="0"/>
              <a:t>bir</a:t>
            </a:r>
            <a:r>
              <a:rPr lang="en-US" sz="3200" dirty="0" smtClean="0"/>
              <a:t> </a:t>
            </a:r>
            <a:r>
              <a:rPr lang="en-US" sz="3200" dirty="0" err="1" smtClean="0"/>
              <a:t>pelerin</a:t>
            </a:r>
            <a:r>
              <a:rPr lang="en-US" sz="3200" dirty="0" smtClean="0"/>
              <a:t> </a:t>
            </a:r>
            <a:r>
              <a:rPr lang="en-US" sz="3200" dirty="0" err="1" smtClean="0"/>
              <a:t>al</a:t>
            </a:r>
            <a:r>
              <a:rPr lang="en-US" sz="3200" u="sng" dirty="0" err="1" smtClean="0">
                <a:solidFill>
                  <a:srgbClr val="FF0000"/>
                </a:solidFill>
              </a:rPr>
              <a:t>mış</a:t>
            </a:r>
            <a:r>
              <a:rPr lang="en-US" sz="3200" dirty="0" smtClean="0"/>
              <a:t>. </a:t>
            </a:r>
            <a:r>
              <a:rPr lang="en-US" sz="3200" dirty="0" err="1" smtClean="0"/>
              <a:t>Kız</a:t>
            </a:r>
            <a:r>
              <a:rPr lang="en-US" sz="3200" dirty="0" smtClean="0"/>
              <a:t> </a:t>
            </a:r>
            <a:r>
              <a:rPr lang="en-US" sz="3200" dirty="0" err="1" smtClean="0"/>
              <a:t>bu</a:t>
            </a:r>
            <a:r>
              <a:rPr lang="en-US" sz="3200" dirty="0" smtClean="0"/>
              <a:t> </a:t>
            </a:r>
            <a:r>
              <a:rPr lang="en-US" sz="3200" dirty="0" err="1" smtClean="0"/>
              <a:t>pelerini</a:t>
            </a:r>
            <a:r>
              <a:rPr lang="en-US" sz="3200" dirty="0" smtClean="0"/>
              <a:t> </a:t>
            </a:r>
            <a:r>
              <a:rPr lang="en-US" sz="3200" dirty="0" err="1" smtClean="0"/>
              <a:t>çok</a:t>
            </a:r>
            <a:r>
              <a:rPr lang="en-US" sz="3200" dirty="0" smtClean="0"/>
              <a:t> </a:t>
            </a:r>
            <a:r>
              <a:rPr lang="en-US" sz="3200" dirty="0" err="1" smtClean="0"/>
              <a:t>seviyor</a:t>
            </a:r>
            <a:r>
              <a:rPr lang="en-US" sz="3200" u="sng" dirty="0" err="1" smtClean="0">
                <a:solidFill>
                  <a:srgbClr val="FF0000"/>
                </a:solidFill>
              </a:rPr>
              <a:t>muş</a:t>
            </a:r>
            <a:r>
              <a:rPr lang="en-US" sz="3200" dirty="0" smtClean="0"/>
              <a:t> </a:t>
            </a:r>
            <a:r>
              <a:rPr lang="en-US" sz="3200" dirty="0" err="1" smtClean="0"/>
              <a:t>ve</a:t>
            </a:r>
            <a:r>
              <a:rPr lang="en-US" sz="3200" dirty="0" smtClean="0"/>
              <a:t> </a:t>
            </a:r>
            <a:r>
              <a:rPr lang="en-US" sz="3200" dirty="0" err="1" smtClean="0"/>
              <a:t>nereye</a:t>
            </a:r>
            <a:r>
              <a:rPr lang="en-US" sz="3200" dirty="0" smtClean="0"/>
              <a:t> </a:t>
            </a:r>
            <a:r>
              <a:rPr lang="en-US" sz="3200" dirty="0" err="1" smtClean="0"/>
              <a:t>gitse</a:t>
            </a:r>
            <a:r>
              <a:rPr lang="en-US" sz="3200" dirty="0" smtClean="0"/>
              <a:t> </a:t>
            </a:r>
            <a:r>
              <a:rPr lang="en-US" sz="3200" dirty="0" err="1" smtClean="0"/>
              <a:t>onu</a:t>
            </a:r>
            <a:r>
              <a:rPr lang="en-US" sz="3200" dirty="0" smtClean="0"/>
              <a:t> </a:t>
            </a:r>
            <a:r>
              <a:rPr lang="en-US" sz="3200" dirty="0" err="1" smtClean="0"/>
              <a:t>giyiyor</a:t>
            </a:r>
            <a:r>
              <a:rPr lang="en-US" sz="3200" u="sng" dirty="0" err="1" smtClean="0">
                <a:solidFill>
                  <a:srgbClr val="FF0000"/>
                </a:solidFill>
              </a:rPr>
              <a:t>muş</a:t>
            </a:r>
            <a:r>
              <a:rPr lang="en-US" sz="3200" dirty="0" smtClean="0"/>
              <a:t>. Bu </a:t>
            </a:r>
            <a:r>
              <a:rPr lang="en-US" sz="3200" dirty="0" err="1" smtClean="0"/>
              <a:t>nedenle</a:t>
            </a:r>
            <a:r>
              <a:rPr lang="en-US" sz="3200" dirty="0" smtClean="0"/>
              <a:t> de </a:t>
            </a:r>
            <a:r>
              <a:rPr lang="en-US" sz="3200" dirty="0" err="1" smtClean="0"/>
              <a:t>herkes</a:t>
            </a:r>
            <a:r>
              <a:rPr lang="en-US" sz="3200" dirty="0" smtClean="0"/>
              <a:t> </a:t>
            </a:r>
            <a:r>
              <a:rPr lang="en-US" sz="3200" dirty="0" err="1" smtClean="0"/>
              <a:t>ona</a:t>
            </a:r>
            <a:r>
              <a:rPr lang="en-US" sz="3200" dirty="0" smtClean="0"/>
              <a:t> </a:t>
            </a:r>
            <a:r>
              <a:rPr lang="en-US" sz="3200" dirty="0" err="1" smtClean="0"/>
              <a:t>Kırmızı</a:t>
            </a:r>
            <a:r>
              <a:rPr lang="en-US" sz="3200" dirty="0" smtClean="0"/>
              <a:t> </a:t>
            </a:r>
            <a:r>
              <a:rPr lang="en-US" sz="3200" dirty="0" err="1" smtClean="0"/>
              <a:t>Başlıklı</a:t>
            </a:r>
            <a:r>
              <a:rPr lang="en-US" sz="3200" dirty="0" smtClean="0"/>
              <a:t> </a:t>
            </a:r>
            <a:r>
              <a:rPr lang="en-US" sz="3200" dirty="0" err="1" smtClean="0"/>
              <a:t>Kız</a:t>
            </a:r>
            <a:r>
              <a:rPr lang="en-US" sz="3200" dirty="0" smtClean="0"/>
              <a:t> </a:t>
            </a:r>
            <a:r>
              <a:rPr lang="en-US" sz="3200" dirty="0" err="1" smtClean="0"/>
              <a:t>diyor</a:t>
            </a:r>
            <a:r>
              <a:rPr lang="en-US" sz="3200" u="sng" dirty="0" err="1" smtClean="0">
                <a:solidFill>
                  <a:srgbClr val="FF0000"/>
                </a:solidFill>
              </a:rPr>
              <a:t>muş</a:t>
            </a:r>
            <a:r>
              <a:rPr lang="en-US" sz="3200" dirty="0" smtClean="0"/>
              <a:t>. </a:t>
            </a:r>
            <a:r>
              <a:rPr lang="en-US" sz="3200" dirty="0" err="1" smtClean="0"/>
              <a:t>Bir</a:t>
            </a:r>
            <a:r>
              <a:rPr lang="en-US" sz="3200" dirty="0" smtClean="0"/>
              <a:t> </a:t>
            </a:r>
            <a:r>
              <a:rPr lang="en-US" sz="3200" dirty="0" err="1" smtClean="0"/>
              <a:t>gün</a:t>
            </a:r>
            <a:r>
              <a:rPr lang="en-US" sz="3200" dirty="0" smtClean="0"/>
              <a:t> “</a:t>
            </a:r>
            <a:r>
              <a:rPr lang="en-US" sz="3200" dirty="0" err="1" smtClean="0"/>
              <a:t>Kırmızı</a:t>
            </a:r>
            <a:r>
              <a:rPr lang="en-US" sz="3200" dirty="0" smtClean="0"/>
              <a:t> </a:t>
            </a:r>
            <a:r>
              <a:rPr lang="en-US" sz="3200" dirty="0" err="1" smtClean="0"/>
              <a:t>Başlıklı</a:t>
            </a:r>
            <a:r>
              <a:rPr lang="en-US" sz="3200" dirty="0" smtClean="0"/>
              <a:t> </a:t>
            </a:r>
            <a:r>
              <a:rPr lang="en-US" sz="3200" dirty="0" err="1" smtClean="0"/>
              <a:t>Kız</a:t>
            </a:r>
            <a:r>
              <a:rPr lang="en-US" sz="3200" dirty="0" smtClean="0"/>
              <a:t>!” </a:t>
            </a:r>
            <a:r>
              <a:rPr lang="en-US" sz="3200" dirty="0" err="1" smtClean="0"/>
              <a:t>diye</a:t>
            </a:r>
            <a:r>
              <a:rPr lang="en-US" sz="3200" dirty="0" smtClean="0"/>
              <a:t> </a:t>
            </a:r>
            <a:r>
              <a:rPr lang="en-US" sz="3200" dirty="0" err="1" smtClean="0"/>
              <a:t>seslen</a:t>
            </a:r>
            <a:r>
              <a:rPr lang="en-US" sz="3200" u="sng" dirty="0" err="1" smtClean="0">
                <a:solidFill>
                  <a:srgbClr val="FF0000"/>
                </a:solidFill>
              </a:rPr>
              <a:t>miş</a:t>
            </a:r>
            <a:r>
              <a:rPr lang="en-US" sz="3200" u="sng" dirty="0" smtClean="0"/>
              <a:t> </a:t>
            </a:r>
            <a:r>
              <a:rPr lang="en-US" sz="3200" dirty="0" err="1" smtClean="0"/>
              <a:t>kızın</a:t>
            </a:r>
            <a:r>
              <a:rPr lang="en-US" sz="3200" dirty="0" smtClean="0"/>
              <a:t> </a:t>
            </a:r>
            <a:r>
              <a:rPr lang="en-US" sz="3200" dirty="0" err="1" smtClean="0"/>
              <a:t>annesi</a:t>
            </a:r>
            <a:r>
              <a:rPr lang="en-US" sz="3200" dirty="0" smtClean="0"/>
              <a:t>. “</a:t>
            </a:r>
            <a:r>
              <a:rPr lang="en-US" sz="3200" dirty="0" err="1" smtClean="0"/>
              <a:t>Büyükannen</a:t>
            </a:r>
            <a:r>
              <a:rPr lang="en-US" sz="3200" dirty="0" smtClean="0"/>
              <a:t> </a:t>
            </a:r>
            <a:r>
              <a:rPr lang="en-US" sz="3200" dirty="0" err="1" smtClean="0"/>
              <a:t>hâlâ</a:t>
            </a:r>
            <a:r>
              <a:rPr lang="en-US" sz="3200" dirty="0" smtClean="0"/>
              <a:t> </a:t>
            </a:r>
            <a:r>
              <a:rPr lang="en-US" sz="3200" dirty="0" err="1" smtClean="0"/>
              <a:t>hasta</a:t>
            </a:r>
            <a:r>
              <a:rPr lang="en-US" sz="3200" dirty="0" smtClean="0"/>
              <a:t>. </a:t>
            </a:r>
            <a:r>
              <a:rPr lang="en-US" sz="3200" dirty="0" err="1" smtClean="0"/>
              <a:t>Hadi</a:t>
            </a:r>
            <a:r>
              <a:rPr lang="en-US" sz="3200" dirty="0" smtClean="0"/>
              <a:t> </a:t>
            </a:r>
            <a:r>
              <a:rPr lang="en-US" sz="3200" dirty="0" err="1" smtClean="0"/>
              <a:t>giyin</a:t>
            </a:r>
            <a:r>
              <a:rPr lang="en-US" sz="3200" dirty="0" smtClean="0"/>
              <a:t> de, </a:t>
            </a:r>
            <a:r>
              <a:rPr lang="en-US" sz="3200" dirty="0" err="1" smtClean="0"/>
              <a:t>ona</a:t>
            </a:r>
            <a:r>
              <a:rPr lang="en-US" sz="3200" dirty="0" smtClean="0"/>
              <a:t> </a:t>
            </a:r>
            <a:r>
              <a:rPr lang="en-US" sz="3200" dirty="0" err="1" smtClean="0"/>
              <a:t>yaptığım</a:t>
            </a:r>
            <a:r>
              <a:rPr lang="en-US" sz="3200" dirty="0" smtClean="0"/>
              <a:t> </a:t>
            </a:r>
            <a:r>
              <a:rPr lang="en-US" sz="3200" dirty="0" err="1" smtClean="0"/>
              <a:t>şu</a:t>
            </a:r>
            <a:r>
              <a:rPr lang="en-US" sz="3200" dirty="0" smtClean="0"/>
              <a:t> </a:t>
            </a:r>
            <a:r>
              <a:rPr lang="en-US" sz="3200" dirty="0" err="1" smtClean="0"/>
              <a:t>çöreği</a:t>
            </a:r>
            <a:r>
              <a:rPr lang="en-US" sz="3200" dirty="0" smtClean="0"/>
              <a:t> </a:t>
            </a:r>
            <a:r>
              <a:rPr lang="en-US" sz="3200" dirty="0" err="1" smtClean="0"/>
              <a:t>götür</a:t>
            </a:r>
            <a:r>
              <a:rPr lang="en-US" sz="3200" dirty="0" smtClean="0"/>
              <a:t>.”</a:t>
            </a:r>
          </a:p>
          <a:p>
            <a:r>
              <a:rPr lang="en-US" sz="3200" dirty="0" smtClean="0"/>
              <a:t> 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50706"/>
          </a:xfrm>
        </p:spPr>
        <p:txBody>
          <a:bodyPr>
            <a:normAutofit/>
          </a:bodyPr>
          <a:lstStyle/>
          <a:p>
            <a:r>
              <a:rPr lang="tr-TR" sz="3200" dirty="0" smtClean="0">
                <a:latin typeface="+mn-lt"/>
              </a:rPr>
              <a:t>ye – </a:t>
            </a:r>
            <a:r>
              <a:rPr lang="tr-TR" sz="3200" dirty="0" smtClean="0">
                <a:solidFill>
                  <a:srgbClr val="FF0000"/>
                </a:solidFill>
                <a:latin typeface="+mn-lt"/>
              </a:rPr>
              <a:t>me</a:t>
            </a:r>
            <a:r>
              <a:rPr lang="tr-TR" sz="3200" dirty="0" smtClean="0">
                <a:latin typeface="+mn-lt"/>
              </a:rPr>
              <a:t> – miş – im      ye – </a:t>
            </a:r>
            <a:r>
              <a:rPr lang="tr-TR" sz="3200" dirty="0" smtClean="0">
                <a:solidFill>
                  <a:srgbClr val="FF0000"/>
                </a:solidFill>
                <a:latin typeface="+mn-lt"/>
              </a:rPr>
              <a:t>me</a:t>
            </a:r>
            <a:r>
              <a:rPr lang="tr-TR" sz="3200" dirty="0" smtClean="0">
                <a:latin typeface="+mn-lt"/>
              </a:rPr>
              <a:t> - miş –iz</a:t>
            </a:r>
            <a:br>
              <a:rPr lang="tr-TR" sz="3200" dirty="0" smtClean="0">
                <a:latin typeface="+mn-lt"/>
              </a:rPr>
            </a:br>
            <a:r>
              <a:rPr lang="en-US" sz="3200" dirty="0" smtClean="0">
                <a:latin typeface="+mn-lt"/>
              </a:rPr>
              <a:t>      </a:t>
            </a:r>
            <a:r>
              <a:rPr lang="tr-TR" sz="3200" dirty="0" smtClean="0">
                <a:latin typeface="+mn-lt"/>
              </a:rPr>
              <a:t>ye </a:t>
            </a:r>
            <a:r>
              <a:rPr lang="tr-TR" sz="3200" dirty="0" smtClean="0">
                <a:latin typeface="+mn-lt"/>
              </a:rPr>
              <a:t>– </a:t>
            </a:r>
            <a:r>
              <a:rPr lang="tr-TR" sz="3200" dirty="0" smtClean="0">
                <a:solidFill>
                  <a:srgbClr val="FF0000"/>
                </a:solidFill>
                <a:latin typeface="+mn-lt"/>
              </a:rPr>
              <a:t>me</a:t>
            </a:r>
            <a:r>
              <a:rPr lang="tr-TR" sz="3200" dirty="0" smtClean="0">
                <a:latin typeface="+mn-lt"/>
              </a:rPr>
              <a:t>- miş –sin         ye – </a:t>
            </a:r>
            <a:r>
              <a:rPr lang="tr-TR" sz="3200" dirty="0" smtClean="0">
                <a:solidFill>
                  <a:srgbClr val="FF0000"/>
                </a:solidFill>
                <a:latin typeface="+mn-lt"/>
              </a:rPr>
              <a:t>me</a:t>
            </a:r>
            <a:r>
              <a:rPr lang="tr-TR" sz="3200" dirty="0" smtClean="0">
                <a:latin typeface="+mn-lt"/>
              </a:rPr>
              <a:t> – miş – siniz</a:t>
            </a:r>
            <a:br>
              <a:rPr lang="tr-TR" sz="3200" dirty="0" smtClean="0">
                <a:latin typeface="+mn-lt"/>
              </a:rPr>
            </a:br>
            <a:r>
              <a:rPr lang="en-US" sz="3200" dirty="0" smtClean="0">
                <a:latin typeface="+mn-lt"/>
              </a:rPr>
              <a:t>      </a:t>
            </a:r>
            <a:r>
              <a:rPr lang="tr-TR" sz="3200" dirty="0" smtClean="0">
                <a:latin typeface="+mn-lt"/>
              </a:rPr>
              <a:t>ye </a:t>
            </a:r>
            <a:r>
              <a:rPr lang="tr-TR" sz="3200" dirty="0" smtClean="0">
                <a:latin typeface="+mn-lt"/>
              </a:rPr>
              <a:t>– </a:t>
            </a:r>
            <a:r>
              <a:rPr lang="tr-TR" sz="3200" dirty="0" smtClean="0">
                <a:solidFill>
                  <a:srgbClr val="FF0000"/>
                </a:solidFill>
                <a:latin typeface="+mn-lt"/>
              </a:rPr>
              <a:t>me</a:t>
            </a:r>
            <a:r>
              <a:rPr lang="tr-TR" sz="3200" dirty="0" smtClean="0">
                <a:latin typeface="+mn-lt"/>
              </a:rPr>
              <a:t>- miş                 ye – </a:t>
            </a:r>
            <a:r>
              <a:rPr lang="tr-TR" sz="3200" dirty="0" smtClean="0">
                <a:solidFill>
                  <a:srgbClr val="FF0000"/>
                </a:solidFill>
                <a:latin typeface="+mn-lt"/>
              </a:rPr>
              <a:t>me</a:t>
            </a:r>
            <a:r>
              <a:rPr lang="tr-TR" sz="3200" dirty="0" smtClean="0">
                <a:latin typeface="+mn-lt"/>
              </a:rPr>
              <a:t> – miş – (ler)</a:t>
            </a:r>
            <a:br>
              <a:rPr lang="tr-TR" sz="3200" dirty="0" smtClean="0">
                <a:latin typeface="+mn-lt"/>
              </a:rPr>
            </a:br>
            <a:r>
              <a:rPr lang="tr-TR" sz="3200" dirty="0" smtClean="0">
                <a:latin typeface="+mn-lt"/>
              </a:rPr>
              <a:t/>
            </a:r>
            <a:br>
              <a:rPr lang="tr-TR" sz="3200" dirty="0" smtClean="0">
                <a:latin typeface="+mn-lt"/>
              </a:rPr>
            </a:br>
            <a:r>
              <a:rPr lang="tr-TR" sz="3200" dirty="0" smtClean="0">
                <a:latin typeface="+mn-lt"/>
              </a:rPr>
              <a:t>- Kurt günlerdir bir şey ye</a:t>
            </a:r>
            <a:r>
              <a:rPr lang="tr-TR" sz="3200" dirty="0" smtClean="0">
                <a:solidFill>
                  <a:srgbClr val="FF0000"/>
                </a:solidFill>
                <a:latin typeface="+mn-lt"/>
              </a:rPr>
              <a:t>memiş</a:t>
            </a:r>
            <a:r>
              <a:rPr lang="tr-TR" sz="3200" dirty="0" smtClean="0">
                <a:latin typeface="+mn-lt"/>
              </a:rPr>
              <a:t>.</a:t>
            </a:r>
            <a:r>
              <a:rPr lang="en-US" sz="3200" dirty="0" smtClean="0">
                <a:latin typeface="+mn-lt"/>
              </a:rPr>
              <a:t/>
            </a:r>
            <a:br>
              <a:rPr lang="en-US" sz="3200" dirty="0" smtClean="0">
                <a:latin typeface="+mn-lt"/>
              </a:rPr>
            </a:br>
            <a:endParaRPr lang="en-US" sz="3200" dirty="0">
              <a:latin typeface="+mn-lt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6690"/>
          </a:xfrm>
        </p:spPr>
        <p:txBody>
          <a:bodyPr>
            <a:normAutofit/>
          </a:bodyPr>
          <a:lstStyle/>
          <a:p>
            <a:pPr algn="l"/>
            <a:r>
              <a:rPr lang="tr-TR" sz="3200" dirty="0" smtClean="0">
                <a:latin typeface="+mn-lt"/>
              </a:rPr>
              <a:t>oku – muş    </a:t>
            </a:r>
            <a:r>
              <a:rPr lang="tr-TR" sz="3200" dirty="0" smtClean="0">
                <a:solidFill>
                  <a:srgbClr val="FF0000"/>
                </a:solidFill>
                <a:latin typeface="+mn-lt"/>
              </a:rPr>
              <a:t>muyum</a:t>
            </a:r>
            <a:r>
              <a:rPr lang="tr-TR" sz="3200" dirty="0" smtClean="0">
                <a:latin typeface="+mn-lt"/>
              </a:rPr>
              <a:t>?        oku –muş   </a:t>
            </a:r>
            <a:r>
              <a:rPr lang="tr-TR" sz="3200" dirty="0" smtClean="0">
                <a:solidFill>
                  <a:srgbClr val="FF0000"/>
                </a:solidFill>
                <a:latin typeface="+mn-lt"/>
              </a:rPr>
              <a:t>muyuz</a:t>
            </a:r>
            <a:r>
              <a:rPr lang="tr-TR" sz="3200" dirty="0" smtClean="0">
                <a:latin typeface="+mn-lt"/>
              </a:rPr>
              <a:t>?</a:t>
            </a:r>
            <a:br>
              <a:rPr lang="tr-TR" sz="3200" dirty="0" smtClean="0">
                <a:latin typeface="+mn-lt"/>
              </a:rPr>
            </a:br>
            <a:r>
              <a:rPr lang="tr-TR" sz="3200" dirty="0" smtClean="0">
                <a:latin typeface="+mn-lt"/>
              </a:rPr>
              <a:t>oku –muş     </a:t>
            </a:r>
            <a:r>
              <a:rPr lang="tr-TR" sz="3200" dirty="0" smtClean="0">
                <a:solidFill>
                  <a:srgbClr val="FF0000"/>
                </a:solidFill>
                <a:latin typeface="+mn-lt"/>
              </a:rPr>
              <a:t>musun</a:t>
            </a:r>
            <a:r>
              <a:rPr lang="tr-TR" sz="3200" dirty="0" smtClean="0">
                <a:latin typeface="+mn-lt"/>
              </a:rPr>
              <a:t>?          oku – muş </a:t>
            </a:r>
            <a:r>
              <a:rPr lang="tr-TR" sz="3200" dirty="0" smtClean="0">
                <a:solidFill>
                  <a:srgbClr val="FF0000"/>
                </a:solidFill>
                <a:latin typeface="+mn-lt"/>
              </a:rPr>
              <a:t>musunuz</a:t>
            </a:r>
            <a:r>
              <a:rPr lang="tr-TR" sz="3200" dirty="0" smtClean="0">
                <a:latin typeface="+mn-lt"/>
              </a:rPr>
              <a:t>?</a:t>
            </a:r>
            <a:br>
              <a:rPr lang="tr-TR" sz="3200" dirty="0" smtClean="0">
                <a:latin typeface="+mn-lt"/>
              </a:rPr>
            </a:br>
            <a:r>
              <a:rPr lang="tr-TR" sz="3200" dirty="0" smtClean="0">
                <a:latin typeface="+mn-lt"/>
              </a:rPr>
              <a:t>oku </a:t>
            </a:r>
            <a:r>
              <a:rPr lang="tr-TR" sz="3200" dirty="0" smtClean="0">
                <a:latin typeface="+mn-lt"/>
              </a:rPr>
              <a:t>– muş    </a:t>
            </a:r>
            <a:r>
              <a:rPr lang="tr-TR" sz="3200" dirty="0" smtClean="0">
                <a:solidFill>
                  <a:srgbClr val="FF0000"/>
                </a:solidFill>
                <a:latin typeface="+mn-lt"/>
              </a:rPr>
              <a:t>mu</a:t>
            </a:r>
            <a:r>
              <a:rPr lang="tr-TR" sz="3200" dirty="0" smtClean="0">
                <a:latin typeface="+mn-lt"/>
              </a:rPr>
              <a:t>?                oku –muş  </a:t>
            </a:r>
            <a:r>
              <a:rPr lang="tr-TR" sz="3200" dirty="0" smtClean="0">
                <a:solidFill>
                  <a:srgbClr val="FF0000"/>
                </a:solidFill>
                <a:latin typeface="+mn-lt"/>
              </a:rPr>
              <a:t>mu</a:t>
            </a:r>
            <a:r>
              <a:rPr lang="tr-TR" sz="3200" dirty="0" smtClean="0">
                <a:latin typeface="+mn-lt"/>
              </a:rPr>
              <a:t>?</a:t>
            </a:r>
            <a:br>
              <a:rPr lang="tr-TR" sz="3200" dirty="0" smtClean="0">
                <a:latin typeface="+mn-lt"/>
              </a:rPr>
            </a:br>
            <a:r>
              <a:rPr lang="tr-TR" sz="3200" dirty="0" smtClean="0">
                <a:latin typeface="+mn-lt"/>
              </a:rPr>
              <a:t>                                              (oku- muş- lar </a:t>
            </a:r>
            <a:r>
              <a:rPr lang="tr-TR" sz="3200" dirty="0" smtClean="0">
                <a:solidFill>
                  <a:srgbClr val="FF0000"/>
                </a:solidFill>
                <a:latin typeface="+mn-lt"/>
              </a:rPr>
              <a:t>mı</a:t>
            </a:r>
            <a:r>
              <a:rPr lang="tr-TR" sz="3200" dirty="0" smtClean="0">
                <a:latin typeface="+mn-lt"/>
              </a:rPr>
              <a:t> ? </a:t>
            </a:r>
            <a:r>
              <a:rPr lang="tr-TR" sz="3200" dirty="0" smtClean="0">
                <a:latin typeface="+mn-lt"/>
              </a:rPr>
              <a:t>)</a:t>
            </a:r>
            <a:r>
              <a:rPr lang="en-US" sz="3200" dirty="0" smtClean="0">
                <a:latin typeface="+mn-lt"/>
              </a:rPr>
              <a:t/>
            </a:r>
            <a:br>
              <a:rPr lang="en-US" sz="3200" dirty="0" smtClean="0">
                <a:latin typeface="+mn-lt"/>
              </a:rPr>
            </a:br>
            <a:r>
              <a:rPr lang="en-US" sz="3200" dirty="0" smtClean="0">
                <a:latin typeface="+mn-lt"/>
              </a:rPr>
              <a:t/>
            </a:r>
            <a:br>
              <a:rPr lang="en-US" sz="3200" dirty="0" smtClean="0">
                <a:latin typeface="+mn-lt"/>
              </a:rPr>
            </a:br>
            <a:r>
              <a:rPr lang="tr-TR" sz="3200" dirty="0" smtClean="0">
                <a:latin typeface="+mn-lt"/>
              </a:rPr>
              <a:t> </a:t>
            </a:r>
            <a:r>
              <a:rPr lang="tr-TR" sz="3200" dirty="0" smtClean="0">
                <a:latin typeface="+mn-lt"/>
              </a:rPr>
              <a:t/>
            </a:r>
            <a:br>
              <a:rPr lang="tr-TR" sz="3200" dirty="0" smtClean="0">
                <a:latin typeface="+mn-lt"/>
              </a:rPr>
            </a:br>
            <a:r>
              <a:rPr lang="en-US" sz="3200" dirty="0" smtClean="0">
                <a:latin typeface="+mn-lt"/>
              </a:rPr>
              <a:t>-</a:t>
            </a:r>
            <a:r>
              <a:rPr lang="tr-TR" sz="3200" dirty="0" smtClean="0">
                <a:latin typeface="+mn-lt"/>
              </a:rPr>
              <a:t>Avcı </a:t>
            </a:r>
            <a:r>
              <a:rPr lang="tr-TR" sz="3200" dirty="0" smtClean="0">
                <a:latin typeface="+mn-lt"/>
              </a:rPr>
              <a:t>kurdu </a:t>
            </a:r>
            <a:r>
              <a:rPr lang="tr-TR" sz="3200" dirty="0" smtClean="0">
                <a:solidFill>
                  <a:srgbClr val="FF0000"/>
                </a:solidFill>
                <a:latin typeface="+mn-lt"/>
              </a:rPr>
              <a:t>vurmuş mu</a:t>
            </a:r>
            <a:r>
              <a:rPr lang="tr-TR" sz="3200" dirty="0" smtClean="0">
                <a:latin typeface="+mn-lt"/>
              </a:rPr>
              <a:t>?</a:t>
            </a:r>
            <a:br>
              <a:rPr lang="tr-TR" sz="3200" dirty="0" smtClean="0">
                <a:latin typeface="+mn-lt"/>
              </a:rPr>
            </a:br>
            <a:r>
              <a:rPr lang="en-US" sz="3200" dirty="0" smtClean="0">
                <a:latin typeface="+mn-lt"/>
              </a:rPr>
              <a:t>-</a:t>
            </a:r>
            <a:r>
              <a:rPr lang="tr-TR" sz="3200" dirty="0" smtClean="0">
                <a:latin typeface="+mn-lt"/>
              </a:rPr>
              <a:t>Evet</a:t>
            </a:r>
            <a:r>
              <a:rPr lang="tr-TR" sz="3200" dirty="0" smtClean="0">
                <a:latin typeface="+mn-lt"/>
              </a:rPr>
              <a:t>, avcı kurdu </a:t>
            </a:r>
            <a:r>
              <a:rPr lang="tr-TR" sz="3200" dirty="0" smtClean="0">
                <a:solidFill>
                  <a:srgbClr val="FF0000"/>
                </a:solidFill>
                <a:latin typeface="+mn-lt"/>
              </a:rPr>
              <a:t>vurmuş</a:t>
            </a:r>
            <a:r>
              <a:rPr lang="tr-TR" sz="3200" dirty="0" smtClean="0">
                <a:latin typeface="+mn-lt"/>
              </a:rPr>
              <a:t>.  </a:t>
            </a:r>
            <a:endParaRPr lang="en-US" sz="3200" dirty="0">
              <a:latin typeface="+mn-lt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6322714"/>
          </a:xfrm>
        </p:spPr>
        <p:txBody>
          <a:bodyPr>
            <a:normAutofit/>
          </a:bodyPr>
          <a:lstStyle/>
          <a:p>
            <a:r>
              <a:rPr lang="tr-TR" b="1" i="1" dirty="0" smtClean="0"/>
              <a:t>TEŞEKKÜRLER</a:t>
            </a:r>
            <a:br>
              <a:rPr lang="tr-TR" b="1" i="1" dirty="0" smtClean="0"/>
            </a:br>
            <a:r>
              <a:rPr lang="tr-TR" dirty="0" smtClean="0"/>
              <a:t/>
            </a:r>
            <a:br>
              <a:rPr lang="tr-TR" dirty="0" smtClean="0"/>
            </a:br>
            <a:r>
              <a:rPr lang="tr-TR" dirty="0" smtClean="0"/>
              <a:t>Feyhan RUŞİD</a:t>
            </a:r>
            <a:br>
              <a:rPr lang="tr-TR" dirty="0" smtClean="0"/>
            </a:br>
            <a:r>
              <a:rPr lang="tr-TR" dirty="0" smtClean="0"/>
              <a:t>Üsküp YETKM</a:t>
            </a:r>
            <a:br>
              <a:rPr lang="tr-TR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620688"/>
            <a:ext cx="7920880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0" y="260648"/>
            <a:ext cx="4572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err="1" smtClean="0"/>
              <a:t>Kırmızı</a:t>
            </a:r>
            <a:r>
              <a:rPr lang="en-US" sz="2000" dirty="0" smtClean="0"/>
              <a:t> </a:t>
            </a:r>
            <a:r>
              <a:rPr lang="en-US" sz="2000" dirty="0" err="1" smtClean="0"/>
              <a:t>Başlıklı</a:t>
            </a:r>
            <a:r>
              <a:rPr lang="en-US" sz="2000" dirty="0" smtClean="0"/>
              <a:t> </a:t>
            </a:r>
            <a:r>
              <a:rPr lang="en-US" sz="2000" dirty="0" err="1" smtClean="0"/>
              <a:t>Kız</a:t>
            </a:r>
            <a:r>
              <a:rPr lang="en-US" sz="2000" dirty="0" smtClean="0"/>
              <a:t> </a:t>
            </a:r>
            <a:r>
              <a:rPr lang="en-US" sz="2000" dirty="0" err="1" smtClean="0"/>
              <a:t>da</a:t>
            </a:r>
            <a:r>
              <a:rPr lang="en-US" sz="2000" dirty="0" smtClean="0"/>
              <a:t> </a:t>
            </a:r>
            <a:r>
              <a:rPr lang="en-US" sz="2000" dirty="0" err="1" smtClean="0"/>
              <a:t>elbisesini</a:t>
            </a:r>
            <a:r>
              <a:rPr lang="en-US" sz="2000" dirty="0" smtClean="0"/>
              <a:t> </a:t>
            </a:r>
            <a:r>
              <a:rPr lang="en-US" sz="2000" dirty="0" err="1" smtClean="0"/>
              <a:t>giy</a:t>
            </a:r>
            <a:r>
              <a:rPr lang="en-US" sz="2000" u="sng" dirty="0" err="1" smtClean="0">
                <a:solidFill>
                  <a:srgbClr val="FF0000"/>
                </a:solidFill>
              </a:rPr>
              <a:t>miş</a:t>
            </a:r>
            <a:r>
              <a:rPr lang="en-US" sz="2000" dirty="0" smtClean="0"/>
              <a:t>, </a:t>
            </a:r>
            <a:r>
              <a:rPr lang="en-US" sz="2000" dirty="0" err="1" smtClean="0"/>
              <a:t>üzerine</a:t>
            </a:r>
            <a:r>
              <a:rPr lang="en-US" sz="2000" dirty="0" smtClean="0"/>
              <a:t> </a:t>
            </a:r>
            <a:r>
              <a:rPr lang="en-US" sz="2000" dirty="0" err="1" smtClean="0"/>
              <a:t>kırmızı</a:t>
            </a:r>
            <a:r>
              <a:rPr lang="en-US" sz="2000" dirty="0" smtClean="0"/>
              <a:t> </a:t>
            </a:r>
            <a:r>
              <a:rPr lang="en-US" sz="2000" dirty="0" err="1" smtClean="0"/>
              <a:t>başlıklı</a:t>
            </a:r>
            <a:r>
              <a:rPr lang="en-US" sz="2000" dirty="0" smtClean="0"/>
              <a:t> </a:t>
            </a:r>
            <a:r>
              <a:rPr lang="en-US" sz="2000" dirty="0" err="1" smtClean="0"/>
              <a:t>pelerinini</a:t>
            </a:r>
            <a:r>
              <a:rPr lang="en-US" sz="2000" dirty="0" smtClean="0"/>
              <a:t> </a:t>
            </a:r>
            <a:r>
              <a:rPr lang="en-US" sz="2000" dirty="0" err="1" smtClean="0"/>
              <a:t>geçir</a:t>
            </a:r>
            <a:r>
              <a:rPr lang="en-US" sz="2000" u="sng" dirty="0" err="1" smtClean="0">
                <a:solidFill>
                  <a:srgbClr val="FF0000"/>
                </a:solidFill>
              </a:rPr>
              <a:t>miş</a:t>
            </a:r>
            <a:r>
              <a:rPr lang="en-US" sz="2000" dirty="0" smtClean="0"/>
              <a:t>, </a:t>
            </a:r>
            <a:r>
              <a:rPr lang="en-US" sz="2000" dirty="0" err="1" smtClean="0"/>
              <a:t>başlığı</a:t>
            </a:r>
            <a:r>
              <a:rPr lang="en-US" sz="2000" dirty="0" smtClean="0"/>
              <a:t> </a:t>
            </a:r>
            <a:r>
              <a:rPr lang="en-US" sz="2000" dirty="0" err="1" smtClean="0"/>
              <a:t>çenesinin</a:t>
            </a:r>
            <a:r>
              <a:rPr lang="en-US" sz="2000" dirty="0" smtClean="0"/>
              <a:t> </a:t>
            </a:r>
            <a:r>
              <a:rPr lang="en-US" sz="2000" dirty="0" err="1" smtClean="0"/>
              <a:t>altında</a:t>
            </a:r>
            <a:r>
              <a:rPr lang="en-US" sz="2000" dirty="0" smtClean="0"/>
              <a:t> </a:t>
            </a:r>
            <a:r>
              <a:rPr lang="en-US" sz="2000" dirty="0" err="1" smtClean="0"/>
              <a:t>sıkıca</a:t>
            </a:r>
            <a:r>
              <a:rPr lang="en-US" sz="2000" dirty="0" smtClean="0"/>
              <a:t> </a:t>
            </a:r>
            <a:r>
              <a:rPr lang="en-US" sz="2000" dirty="0" err="1" smtClean="0"/>
              <a:t>bağlamış</a:t>
            </a:r>
            <a:r>
              <a:rPr lang="en-US" sz="2000" dirty="0" smtClean="0"/>
              <a:t> </a:t>
            </a:r>
            <a:r>
              <a:rPr lang="en-US" sz="2000" dirty="0" err="1" smtClean="0"/>
              <a:t>ve</a:t>
            </a:r>
            <a:r>
              <a:rPr lang="en-US" sz="2000" dirty="0" smtClean="0"/>
              <a:t> </a:t>
            </a:r>
            <a:r>
              <a:rPr lang="en-US" sz="2000" dirty="0" err="1" smtClean="0"/>
              <a:t>yola</a:t>
            </a:r>
            <a:r>
              <a:rPr lang="en-US" sz="2000" dirty="0" smtClean="0"/>
              <a:t> </a:t>
            </a:r>
            <a:r>
              <a:rPr lang="en-US" sz="2000" dirty="0" err="1" smtClean="0"/>
              <a:t>çık</a:t>
            </a:r>
            <a:r>
              <a:rPr lang="en-US" sz="2000" u="sng" dirty="0" err="1" smtClean="0">
                <a:solidFill>
                  <a:srgbClr val="FF0000"/>
                </a:solidFill>
              </a:rPr>
              <a:t>mış</a:t>
            </a:r>
            <a:r>
              <a:rPr lang="en-US" sz="2000" dirty="0" smtClean="0"/>
              <a:t>.</a:t>
            </a:r>
            <a:endParaRPr lang="en-US" sz="2000" dirty="0"/>
          </a:p>
        </p:txBody>
      </p:sp>
      <p:pic>
        <p:nvPicPr>
          <p:cNvPr id="3074" name="Picture 2" descr="C:\Users\engin\Desktop\Masal\kirmizi-baslikli-ki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556792"/>
            <a:ext cx="6696743" cy="4608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27584" y="332656"/>
            <a:ext cx="777686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n-US" sz="3200" dirty="0" smtClean="0"/>
          </a:p>
          <a:p>
            <a:pPr algn="just"/>
            <a:r>
              <a:rPr lang="en-US" sz="3200" dirty="0" err="1" smtClean="0"/>
              <a:t>Tavşan</a:t>
            </a:r>
            <a:r>
              <a:rPr lang="en-US" sz="3200" dirty="0" smtClean="0"/>
              <a:t> </a:t>
            </a:r>
            <a:r>
              <a:rPr lang="en-US" sz="3200" dirty="0" err="1"/>
              <a:t>Ormanı’ndaki</a:t>
            </a:r>
            <a:r>
              <a:rPr lang="en-US" sz="3200" dirty="0"/>
              <a:t> </a:t>
            </a:r>
            <a:r>
              <a:rPr lang="en-US" sz="3200" dirty="0" err="1"/>
              <a:t>yoldan</a:t>
            </a:r>
            <a:r>
              <a:rPr lang="en-US" sz="3200" dirty="0"/>
              <a:t> </a:t>
            </a:r>
            <a:r>
              <a:rPr lang="en-US" sz="3200" dirty="0" err="1"/>
              <a:t>ayrılma</a:t>
            </a:r>
            <a:r>
              <a:rPr lang="en-US" sz="3200" dirty="0"/>
              <a:t> </a:t>
            </a:r>
            <a:r>
              <a:rPr lang="en-US" sz="3200" dirty="0" err="1"/>
              <a:t>sakın</a:t>
            </a:r>
            <a:r>
              <a:rPr lang="en-US" sz="3200" dirty="0"/>
              <a:t>!” </a:t>
            </a:r>
            <a:r>
              <a:rPr lang="en-US" sz="3200" dirty="0" err="1"/>
              <a:t>diye</a:t>
            </a:r>
            <a:r>
              <a:rPr lang="en-US" sz="3200" dirty="0"/>
              <a:t> </a:t>
            </a:r>
            <a:r>
              <a:rPr lang="en-US" sz="3200" dirty="0" err="1"/>
              <a:t>seslen</a:t>
            </a:r>
            <a:r>
              <a:rPr lang="en-US" sz="3200" u="sng" dirty="0" err="1">
                <a:solidFill>
                  <a:srgbClr val="FF0000"/>
                </a:solidFill>
              </a:rPr>
              <a:t>miş</a:t>
            </a:r>
            <a:r>
              <a:rPr lang="en-US" sz="3200" dirty="0"/>
              <a:t> </a:t>
            </a:r>
            <a:r>
              <a:rPr lang="en-US" sz="3200" dirty="0" err="1"/>
              <a:t>annesi</a:t>
            </a:r>
            <a:r>
              <a:rPr lang="en-US" sz="3200" dirty="0"/>
              <a:t> </a:t>
            </a:r>
            <a:r>
              <a:rPr lang="en-US" sz="3200" dirty="0" err="1"/>
              <a:t>arkasından</a:t>
            </a:r>
            <a:r>
              <a:rPr lang="en-US" sz="3200" dirty="0" smtClean="0"/>
              <a:t>.</a:t>
            </a:r>
            <a:endParaRPr lang="tr-TR" sz="3200" dirty="0" smtClean="0"/>
          </a:p>
          <a:p>
            <a:pPr algn="just"/>
            <a:r>
              <a:rPr lang="en-US" sz="3200" dirty="0" smtClean="0"/>
              <a:t>“</a:t>
            </a:r>
            <a:r>
              <a:rPr lang="en-US" sz="3200" dirty="0" err="1"/>
              <a:t>Ayrılmam</a:t>
            </a:r>
            <a:r>
              <a:rPr lang="en-US" sz="3200" dirty="0"/>
              <a:t> </a:t>
            </a:r>
            <a:r>
              <a:rPr lang="en-US" sz="3200" dirty="0" err="1"/>
              <a:t>anne</a:t>
            </a:r>
            <a:r>
              <a:rPr lang="en-US" sz="3200" dirty="0"/>
              <a:t>,” </a:t>
            </a:r>
            <a:r>
              <a:rPr lang="en-US" sz="3200" dirty="0" err="1"/>
              <a:t>de</a:t>
            </a:r>
            <a:r>
              <a:rPr lang="en-US" sz="3200" u="sng" dirty="0" err="1">
                <a:solidFill>
                  <a:srgbClr val="FF0000"/>
                </a:solidFill>
              </a:rPr>
              <a:t>miş</a:t>
            </a:r>
            <a:r>
              <a:rPr lang="en-US" sz="3200" dirty="0"/>
              <a:t> </a:t>
            </a:r>
            <a:r>
              <a:rPr lang="en-US" sz="3200" dirty="0" err="1"/>
              <a:t>Kırmızı</a:t>
            </a:r>
            <a:r>
              <a:rPr lang="en-US" sz="3200" dirty="0"/>
              <a:t> </a:t>
            </a:r>
            <a:r>
              <a:rPr lang="en-US" sz="3200" dirty="0" err="1" smtClean="0"/>
              <a:t>Başlıkl</a:t>
            </a:r>
            <a:r>
              <a:rPr lang="tr-TR" sz="3200" dirty="0" smtClean="0"/>
              <a:t>ı</a:t>
            </a:r>
            <a:r>
              <a:rPr lang="en-US" sz="3200" dirty="0" smtClean="0"/>
              <a:t> </a:t>
            </a:r>
            <a:r>
              <a:rPr lang="en-US" sz="3200" dirty="0" err="1"/>
              <a:t>Kız</a:t>
            </a:r>
            <a:r>
              <a:rPr lang="en-US" sz="3200" dirty="0"/>
              <a:t>. Tam </a:t>
            </a:r>
            <a:r>
              <a:rPr lang="en-US" sz="3200" dirty="0" err="1"/>
              <a:t>ormana</a:t>
            </a:r>
            <a:r>
              <a:rPr lang="en-US" sz="3200" dirty="0"/>
              <a:t> </a:t>
            </a:r>
            <a:r>
              <a:rPr lang="en-US" sz="3200" dirty="0" err="1"/>
              <a:t>gir</a:t>
            </a:r>
            <a:r>
              <a:rPr lang="en-US" sz="3200" u="sng" dirty="0" err="1">
                <a:solidFill>
                  <a:srgbClr val="FF0000"/>
                </a:solidFill>
              </a:rPr>
              <a:t>miş</a:t>
            </a:r>
            <a:r>
              <a:rPr lang="en-US" sz="3200" dirty="0"/>
              <a:t>, </a:t>
            </a:r>
            <a:r>
              <a:rPr lang="en-US" sz="3200" dirty="0" err="1"/>
              <a:t>birkaç</a:t>
            </a:r>
            <a:r>
              <a:rPr lang="en-US" sz="3200" dirty="0"/>
              <a:t> </a:t>
            </a:r>
            <a:r>
              <a:rPr lang="en-US" sz="3200" dirty="0" err="1"/>
              <a:t>adım</a:t>
            </a:r>
            <a:r>
              <a:rPr lang="en-US" sz="3200" dirty="0"/>
              <a:t> </a:t>
            </a:r>
            <a:r>
              <a:rPr lang="en-US" sz="3200" dirty="0" err="1"/>
              <a:t>at</a:t>
            </a:r>
            <a:r>
              <a:rPr lang="en-US" sz="3200" u="sng" dirty="0" err="1">
                <a:solidFill>
                  <a:srgbClr val="FF0000"/>
                </a:solidFill>
              </a:rPr>
              <a:t>mış</a:t>
            </a:r>
            <a:r>
              <a:rPr lang="en-US" sz="3200" dirty="0"/>
              <a:t> </a:t>
            </a:r>
            <a:r>
              <a:rPr lang="en-US" sz="3200" dirty="0" err="1"/>
              <a:t>ki</a:t>
            </a:r>
            <a:r>
              <a:rPr lang="en-US" sz="3200" dirty="0"/>
              <a:t>, </a:t>
            </a:r>
            <a:r>
              <a:rPr lang="en-US" sz="3200" dirty="0" err="1"/>
              <a:t>çalılıkların</a:t>
            </a:r>
            <a:r>
              <a:rPr lang="en-US" sz="3200" dirty="0"/>
              <a:t> </a:t>
            </a:r>
            <a:r>
              <a:rPr lang="en-US" sz="3200" dirty="0" err="1"/>
              <a:t>arasından</a:t>
            </a:r>
            <a:r>
              <a:rPr lang="en-US" sz="3200" dirty="0"/>
              <a:t> </a:t>
            </a:r>
            <a:r>
              <a:rPr lang="en-US" sz="3200" dirty="0" err="1"/>
              <a:t>bir</a:t>
            </a:r>
            <a:r>
              <a:rPr lang="en-US" sz="3200" dirty="0"/>
              <a:t> </a:t>
            </a:r>
            <a:r>
              <a:rPr lang="en-US" sz="3200" dirty="0" err="1"/>
              <a:t>ses</a:t>
            </a:r>
            <a:r>
              <a:rPr lang="en-US" sz="3200" dirty="0"/>
              <a:t> </a:t>
            </a:r>
            <a:r>
              <a:rPr lang="en-US" sz="3200" dirty="0" err="1"/>
              <a:t>duy</a:t>
            </a:r>
            <a:r>
              <a:rPr lang="en-US" sz="3200" u="sng" dirty="0" err="1">
                <a:solidFill>
                  <a:srgbClr val="FF0000"/>
                </a:solidFill>
              </a:rPr>
              <a:t>muş</a:t>
            </a:r>
            <a:r>
              <a:rPr lang="en-US" sz="3200" dirty="0"/>
              <a:t>. </a:t>
            </a:r>
            <a:r>
              <a:rPr lang="en-US" sz="3200" dirty="0" err="1"/>
              <a:t>Yola</a:t>
            </a:r>
            <a:r>
              <a:rPr lang="en-US" sz="3200" dirty="0"/>
              <a:t> </a:t>
            </a:r>
            <a:r>
              <a:rPr lang="en-US" sz="3200" dirty="0" err="1"/>
              <a:t>birden</a:t>
            </a:r>
            <a:r>
              <a:rPr lang="en-US" sz="3200" dirty="0"/>
              <a:t> </a:t>
            </a:r>
            <a:r>
              <a:rPr lang="en-US" sz="3200" dirty="0" err="1"/>
              <a:t>bir</a:t>
            </a:r>
            <a:r>
              <a:rPr lang="en-US" sz="3200" dirty="0"/>
              <a:t> </a:t>
            </a:r>
            <a:r>
              <a:rPr lang="en-US" sz="3200" dirty="0" err="1"/>
              <a:t>kurt</a:t>
            </a:r>
            <a:r>
              <a:rPr lang="en-US" sz="3200" dirty="0"/>
              <a:t> </a:t>
            </a:r>
            <a:r>
              <a:rPr lang="en-US" sz="3200" dirty="0" err="1"/>
              <a:t>fırla</a:t>
            </a:r>
            <a:r>
              <a:rPr lang="en-US" sz="3200" u="sng" dirty="0" err="1">
                <a:solidFill>
                  <a:srgbClr val="FF0000"/>
                </a:solidFill>
              </a:rPr>
              <a:t>mış</a:t>
            </a:r>
            <a:r>
              <a:rPr lang="en-US" sz="3200" dirty="0"/>
              <a:t>. </a:t>
            </a:r>
            <a:endParaRPr lang="tr-TR" sz="3200" dirty="0" smtClean="0"/>
          </a:p>
          <a:p>
            <a:pPr algn="just"/>
            <a:r>
              <a:rPr lang="en-US" sz="3200" dirty="0" err="1" smtClean="0"/>
              <a:t>Kırmızı</a:t>
            </a:r>
            <a:r>
              <a:rPr lang="en-US" sz="3200" dirty="0" smtClean="0"/>
              <a:t> </a:t>
            </a:r>
            <a:r>
              <a:rPr lang="en-US" sz="3200" dirty="0" err="1" smtClean="0"/>
              <a:t>Başlıkl</a:t>
            </a:r>
            <a:r>
              <a:rPr lang="tr-TR" sz="3200" dirty="0" smtClean="0"/>
              <a:t>ı</a:t>
            </a:r>
            <a:r>
              <a:rPr lang="en-US" sz="3200" dirty="0" smtClean="0"/>
              <a:t> </a:t>
            </a:r>
            <a:r>
              <a:rPr lang="en-US" sz="3200" dirty="0" err="1"/>
              <a:t>Kız</a:t>
            </a:r>
            <a:r>
              <a:rPr lang="en-US" sz="3200" dirty="0"/>
              <a:t> </a:t>
            </a:r>
            <a:r>
              <a:rPr lang="en-US" sz="3200" dirty="0" err="1"/>
              <a:t>korkusundan</a:t>
            </a:r>
            <a:r>
              <a:rPr lang="en-US" sz="3200" dirty="0"/>
              <a:t> </a:t>
            </a:r>
            <a:r>
              <a:rPr lang="en-US" sz="3200" dirty="0" err="1"/>
              <a:t>az</a:t>
            </a:r>
            <a:r>
              <a:rPr lang="en-US" sz="3200" dirty="0"/>
              <a:t> </a:t>
            </a:r>
            <a:r>
              <a:rPr lang="en-US" sz="3200" dirty="0" err="1"/>
              <a:t>kalsın</a:t>
            </a:r>
            <a:r>
              <a:rPr lang="en-US" sz="3200" dirty="0"/>
              <a:t> </a:t>
            </a:r>
            <a:r>
              <a:rPr lang="en-US" sz="3200" dirty="0" err="1"/>
              <a:t>elindeki</a:t>
            </a:r>
            <a:r>
              <a:rPr lang="en-US" sz="3200" dirty="0"/>
              <a:t> </a:t>
            </a:r>
            <a:r>
              <a:rPr lang="en-US" sz="3200" dirty="0" err="1"/>
              <a:t>sepeti</a:t>
            </a:r>
            <a:r>
              <a:rPr lang="en-US" sz="3200" dirty="0"/>
              <a:t> </a:t>
            </a:r>
            <a:r>
              <a:rPr lang="en-US" sz="3200" dirty="0" err="1"/>
              <a:t>düşürüyor</a:t>
            </a:r>
            <a:r>
              <a:rPr lang="en-US" sz="3200" u="sng" dirty="0" err="1">
                <a:solidFill>
                  <a:srgbClr val="FF0000"/>
                </a:solidFill>
              </a:rPr>
              <a:t>muş</a:t>
            </a:r>
            <a:r>
              <a:rPr lang="en-US" sz="3200" dirty="0" smtClean="0"/>
              <a:t>. “</a:t>
            </a:r>
            <a:r>
              <a:rPr lang="en-US" sz="3200" dirty="0" err="1"/>
              <a:t>Nereye</a:t>
            </a:r>
            <a:r>
              <a:rPr lang="en-US" sz="3200" dirty="0"/>
              <a:t> </a:t>
            </a:r>
            <a:r>
              <a:rPr lang="en-US" sz="3200" dirty="0" err="1"/>
              <a:t>böyle</a:t>
            </a:r>
            <a:r>
              <a:rPr lang="en-US" sz="3200" dirty="0"/>
              <a:t> </a:t>
            </a:r>
            <a:r>
              <a:rPr lang="en-US" sz="3200" dirty="0" err="1"/>
              <a:t>küçük</a:t>
            </a:r>
            <a:r>
              <a:rPr lang="en-US" sz="3200" dirty="0"/>
              <a:t> </a:t>
            </a:r>
            <a:r>
              <a:rPr lang="en-US" sz="3200" dirty="0" err="1"/>
              <a:t>kız</a:t>
            </a:r>
            <a:r>
              <a:rPr lang="en-US" sz="3200" dirty="0"/>
              <a:t>?” </a:t>
            </a:r>
            <a:r>
              <a:rPr lang="en-US" sz="3200" dirty="0" err="1"/>
              <a:t>diye</a:t>
            </a:r>
            <a:r>
              <a:rPr lang="en-US" sz="3200" dirty="0"/>
              <a:t> </a:t>
            </a:r>
            <a:r>
              <a:rPr lang="en-US" sz="3200" dirty="0" err="1"/>
              <a:t>sor</a:t>
            </a:r>
            <a:r>
              <a:rPr lang="en-US" sz="3200" u="sng" dirty="0" err="1">
                <a:solidFill>
                  <a:srgbClr val="FF0000"/>
                </a:solidFill>
              </a:rPr>
              <a:t>muş</a:t>
            </a:r>
            <a:r>
              <a:rPr lang="en-US" sz="3200" dirty="0"/>
              <a:t> </a:t>
            </a:r>
            <a:r>
              <a:rPr lang="en-US" sz="3200" dirty="0" err="1"/>
              <a:t>kurt</a:t>
            </a:r>
            <a:r>
              <a:rPr lang="en-US" sz="3200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engin\Desktop\Masal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60648"/>
            <a:ext cx="7920880" cy="62646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71600" y="751344"/>
            <a:ext cx="72008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tr-TR" sz="2000" dirty="0" smtClean="0"/>
          </a:p>
          <a:p>
            <a:pPr algn="just"/>
            <a:r>
              <a:rPr lang="tr-TR" sz="2400" dirty="0" smtClean="0"/>
              <a:t>	</a:t>
            </a:r>
            <a:r>
              <a:rPr lang="en-US" sz="2400" dirty="0" err="1" smtClean="0"/>
              <a:t>Büyükanneme</a:t>
            </a:r>
            <a:r>
              <a:rPr lang="en-US" sz="2400" dirty="0" smtClean="0"/>
              <a:t> </a:t>
            </a:r>
            <a:r>
              <a:rPr lang="en-US" sz="2400" dirty="0" err="1"/>
              <a:t>gidiyorum</a:t>
            </a:r>
            <a:r>
              <a:rPr lang="en-US" sz="2400" dirty="0"/>
              <a:t>,” </a:t>
            </a:r>
            <a:r>
              <a:rPr lang="en-US" sz="2400" dirty="0" err="1"/>
              <a:t>de</a:t>
            </a:r>
            <a:r>
              <a:rPr lang="en-US" sz="2400" u="sng" dirty="0" err="1">
                <a:solidFill>
                  <a:srgbClr val="FF0000"/>
                </a:solidFill>
              </a:rPr>
              <a:t>miş</a:t>
            </a:r>
            <a:r>
              <a:rPr lang="en-US" sz="2400" dirty="0"/>
              <a:t> </a:t>
            </a:r>
            <a:r>
              <a:rPr lang="en-US" sz="2400" dirty="0" err="1"/>
              <a:t>Kırmızı</a:t>
            </a:r>
            <a:r>
              <a:rPr lang="en-US" sz="2400" dirty="0"/>
              <a:t> </a:t>
            </a:r>
            <a:r>
              <a:rPr lang="en-US" sz="2400" dirty="0" err="1"/>
              <a:t>Başlıklı</a:t>
            </a:r>
            <a:r>
              <a:rPr lang="en-US" sz="2400" dirty="0"/>
              <a:t> </a:t>
            </a:r>
            <a:r>
              <a:rPr lang="en-US" sz="2400" dirty="0" err="1"/>
              <a:t>Kız</a:t>
            </a:r>
            <a:r>
              <a:rPr lang="en-US" sz="2400" dirty="0"/>
              <a:t>. “</a:t>
            </a:r>
            <a:r>
              <a:rPr lang="en-US" sz="2400" dirty="0" err="1"/>
              <a:t>Tavşan</a:t>
            </a:r>
            <a:r>
              <a:rPr lang="en-US" sz="2400" dirty="0"/>
              <a:t> </a:t>
            </a:r>
            <a:r>
              <a:rPr lang="en-US" sz="2400" dirty="0" err="1"/>
              <a:t>Ormanı’nın</a:t>
            </a:r>
            <a:r>
              <a:rPr lang="en-US" sz="2400" dirty="0"/>
              <a:t> </a:t>
            </a:r>
            <a:r>
              <a:rPr lang="en-US" sz="2400" dirty="0" err="1"/>
              <a:t>sonundaki</a:t>
            </a:r>
            <a:r>
              <a:rPr lang="en-US" sz="2400" dirty="0"/>
              <a:t> ilk </a:t>
            </a:r>
            <a:r>
              <a:rPr lang="en-US" sz="2400" dirty="0" err="1"/>
              <a:t>ev</a:t>
            </a:r>
            <a:r>
              <a:rPr lang="en-US" sz="2400" dirty="0"/>
              <a:t>. </a:t>
            </a:r>
            <a:r>
              <a:rPr lang="en-US" sz="2400" dirty="0" err="1"/>
              <a:t>Büyükannemin</a:t>
            </a:r>
            <a:r>
              <a:rPr lang="en-US" sz="2400" dirty="0"/>
              <a:t> </a:t>
            </a:r>
            <a:r>
              <a:rPr lang="en-US" sz="2400" dirty="0" err="1"/>
              <a:t>sağlığı</a:t>
            </a:r>
            <a:r>
              <a:rPr lang="en-US" sz="2400" dirty="0"/>
              <a:t> </a:t>
            </a:r>
            <a:r>
              <a:rPr lang="en-US" sz="2400" dirty="0" err="1"/>
              <a:t>pek</a:t>
            </a:r>
            <a:r>
              <a:rPr lang="en-US" sz="2400" dirty="0"/>
              <a:t> </a:t>
            </a:r>
            <a:r>
              <a:rPr lang="en-US" sz="2400" dirty="0" err="1"/>
              <a:t>iyi</a:t>
            </a:r>
            <a:r>
              <a:rPr lang="en-US" sz="2400" dirty="0"/>
              <a:t> </a:t>
            </a:r>
            <a:r>
              <a:rPr lang="en-US" sz="2400" dirty="0" err="1"/>
              <a:t>değil</a:t>
            </a:r>
            <a:r>
              <a:rPr lang="en-US" sz="2400" dirty="0" smtClean="0"/>
              <a:t>. </a:t>
            </a:r>
          </a:p>
          <a:p>
            <a:pPr algn="just"/>
            <a:r>
              <a:rPr lang="en-US" sz="2400" dirty="0" smtClean="0"/>
              <a:t>	“</a:t>
            </a:r>
            <a:r>
              <a:rPr lang="en-US" sz="2400" dirty="0" err="1"/>
              <a:t>Bilmiyordum</a:t>
            </a:r>
            <a:r>
              <a:rPr lang="en-US" sz="2400" dirty="0"/>
              <a:t>. </a:t>
            </a:r>
            <a:r>
              <a:rPr lang="en-US" sz="2400" dirty="0" err="1"/>
              <a:t>Bak</a:t>
            </a:r>
            <a:r>
              <a:rPr lang="en-US" sz="2400" dirty="0"/>
              <a:t> </a:t>
            </a:r>
            <a:r>
              <a:rPr lang="en-US" sz="2400" dirty="0" err="1"/>
              <a:t>sana</a:t>
            </a:r>
            <a:r>
              <a:rPr lang="en-US" sz="2400" dirty="0"/>
              <a:t> ne </a:t>
            </a:r>
            <a:r>
              <a:rPr lang="en-US" sz="2400" dirty="0" err="1"/>
              <a:t>diyeceğim</a:t>
            </a:r>
            <a:r>
              <a:rPr lang="en-US" sz="2400" dirty="0"/>
              <a:t>. Ben </a:t>
            </a:r>
            <a:r>
              <a:rPr lang="en-US" sz="2400" dirty="0" err="1" smtClean="0"/>
              <a:t>gidip</a:t>
            </a:r>
            <a:r>
              <a:rPr lang="en-US" sz="2400" dirty="0" smtClean="0"/>
              <a:t> </a:t>
            </a:r>
            <a:r>
              <a:rPr lang="tr-TR" sz="2400" dirty="0" smtClean="0"/>
              <a:t>b</a:t>
            </a:r>
            <a:r>
              <a:rPr lang="en-US" sz="2400" dirty="0" err="1" smtClean="0"/>
              <a:t>üyükannene</a:t>
            </a:r>
            <a:r>
              <a:rPr lang="en-US" sz="2400" dirty="0" smtClean="0"/>
              <a:t> </a:t>
            </a:r>
            <a:r>
              <a:rPr lang="en-US" sz="2400" dirty="0" err="1"/>
              <a:t>senin</a:t>
            </a:r>
            <a:r>
              <a:rPr lang="en-US" sz="2400" dirty="0"/>
              <a:t> </a:t>
            </a:r>
            <a:r>
              <a:rPr lang="en-US" sz="2400" dirty="0" err="1"/>
              <a:t>yolda</a:t>
            </a:r>
            <a:r>
              <a:rPr lang="en-US" sz="2400" dirty="0"/>
              <a:t> </a:t>
            </a:r>
            <a:r>
              <a:rPr lang="en-US" sz="2400" dirty="0" err="1"/>
              <a:t>olduğunu</a:t>
            </a:r>
            <a:r>
              <a:rPr lang="en-US" sz="2400" dirty="0"/>
              <a:t> </a:t>
            </a:r>
            <a:r>
              <a:rPr lang="en-US" sz="2400" dirty="0" err="1"/>
              <a:t>haber</a:t>
            </a:r>
            <a:r>
              <a:rPr lang="en-US" sz="2400" dirty="0"/>
              <a:t> </a:t>
            </a:r>
            <a:r>
              <a:rPr lang="en-US" sz="2400" dirty="0" err="1"/>
              <a:t>vereyim</a:t>
            </a:r>
            <a:r>
              <a:rPr lang="en-US" sz="2400" dirty="0"/>
              <a:t>. </a:t>
            </a:r>
            <a:r>
              <a:rPr lang="en-US" sz="2400" dirty="0" err="1" smtClean="0"/>
              <a:t>Yalnız</a:t>
            </a:r>
            <a:r>
              <a:rPr lang="en-US" sz="2400" dirty="0" smtClean="0"/>
              <a:t> </a:t>
            </a:r>
            <a:r>
              <a:rPr lang="en-US" sz="2400" dirty="0" err="1"/>
              <a:t>sakın</a:t>
            </a:r>
            <a:r>
              <a:rPr lang="en-US" sz="2400" dirty="0"/>
              <a:t> </a:t>
            </a:r>
            <a:r>
              <a:rPr lang="en-US" sz="2400" dirty="0" err="1"/>
              <a:t>yolda</a:t>
            </a:r>
            <a:r>
              <a:rPr lang="en-US" sz="2400" dirty="0"/>
              <a:t> </a:t>
            </a:r>
            <a:r>
              <a:rPr lang="en-US" sz="2400" dirty="0" err="1"/>
              <a:t>oyalanayım</a:t>
            </a:r>
            <a:r>
              <a:rPr lang="en-US" sz="2400" dirty="0"/>
              <a:t> </a:t>
            </a:r>
            <a:r>
              <a:rPr lang="en-US" sz="2400" dirty="0" err="1"/>
              <a:t>falan</a:t>
            </a:r>
            <a:r>
              <a:rPr lang="en-US" sz="2400" dirty="0"/>
              <a:t> </a:t>
            </a:r>
            <a:r>
              <a:rPr lang="en-US" sz="2400" dirty="0" err="1"/>
              <a:t>deme</a:t>
            </a:r>
            <a:r>
              <a:rPr lang="en-US" sz="2400" dirty="0"/>
              <a:t>, </a:t>
            </a:r>
            <a:r>
              <a:rPr lang="en-US" sz="2400" dirty="0" err="1"/>
              <a:t>olur</a:t>
            </a:r>
            <a:r>
              <a:rPr lang="en-US" sz="2400" dirty="0"/>
              <a:t> mu? </a:t>
            </a:r>
            <a:r>
              <a:rPr lang="en-US" sz="2400" dirty="0" err="1"/>
              <a:t>Başına</a:t>
            </a:r>
            <a:r>
              <a:rPr lang="en-US" sz="2400" dirty="0"/>
              <a:t> </a:t>
            </a:r>
            <a:r>
              <a:rPr lang="en-US" sz="2400" dirty="0" err="1"/>
              <a:t>bir</a:t>
            </a:r>
            <a:r>
              <a:rPr lang="en-US" sz="2400" dirty="0"/>
              <a:t> </a:t>
            </a:r>
            <a:r>
              <a:rPr lang="en-US" sz="2400" dirty="0" err="1"/>
              <a:t>şey</a:t>
            </a:r>
            <a:r>
              <a:rPr lang="en-US" sz="2400" dirty="0"/>
              <a:t> </a:t>
            </a:r>
            <a:r>
              <a:rPr lang="en-US" sz="2400" dirty="0" err="1"/>
              <a:t>gelmesini</a:t>
            </a:r>
            <a:r>
              <a:rPr lang="en-US" sz="2400" dirty="0"/>
              <a:t> </a:t>
            </a:r>
            <a:r>
              <a:rPr lang="en-US" sz="2400" dirty="0" err="1"/>
              <a:t>istemeyiz</a:t>
            </a:r>
            <a:r>
              <a:rPr lang="en-US" sz="2400" dirty="0"/>
              <a:t>, </a:t>
            </a:r>
            <a:r>
              <a:rPr lang="en-US" sz="2400" dirty="0" err="1"/>
              <a:t>öyle</a:t>
            </a:r>
            <a:r>
              <a:rPr lang="en-US" sz="2400" dirty="0"/>
              <a:t> </a:t>
            </a:r>
            <a:r>
              <a:rPr lang="en-US" sz="2400" dirty="0" err="1"/>
              <a:t>değil</a:t>
            </a:r>
            <a:r>
              <a:rPr lang="en-US" sz="2400" dirty="0"/>
              <a:t> mi?” </a:t>
            </a:r>
            <a:endParaRPr lang="en-US" sz="2400" dirty="0" smtClean="0"/>
          </a:p>
          <a:p>
            <a:pPr algn="just"/>
            <a:r>
              <a:rPr lang="en-US" sz="2400" dirty="0" smtClean="0"/>
              <a:t>Kurt </a:t>
            </a:r>
            <a:r>
              <a:rPr lang="en-US" sz="2400" dirty="0" err="1"/>
              <a:t>oradan</a:t>
            </a:r>
            <a:r>
              <a:rPr lang="en-US" sz="2400" dirty="0"/>
              <a:t> </a:t>
            </a:r>
            <a:r>
              <a:rPr lang="en-US" sz="2400" dirty="0" err="1"/>
              <a:t>hemen</a:t>
            </a:r>
            <a:r>
              <a:rPr lang="en-US" sz="2400" dirty="0"/>
              <a:t> </a:t>
            </a:r>
            <a:r>
              <a:rPr lang="tr-TR" sz="2400" dirty="0" smtClean="0"/>
              <a:t>kaç</a:t>
            </a:r>
            <a:r>
              <a:rPr lang="tr-TR" sz="2400" u="sng" dirty="0" smtClean="0">
                <a:solidFill>
                  <a:srgbClr val="FF0000"/>
                </a:solidFill>
              </a:rPr>
              <a:t>m</a:t>
            </a:r>
            <a:r>
              <a:rPr lang="en-US" sz="2400" u="sng" dirty="0" err="1" smtClean="0">
                <a:solidFill>
                  <a:srgbClr val="FF0000"/>
                </a:solidFill>
              </a:rPr>
              <a:t>ış</a:t>
            </a:r>
            <a:r>
              <a:rPr lang="en-US" sz="2400" dirty="0"/>
              <a:t>! </a:t>
            </a:r>
            <a:r>
              <a:rPr lang="en-US" sz="2400" dirty="0" err="1"/>
              <a:t>Çünkü</a:t>
            </a:r>
            <a:r>
              <a:rPr lang="en-US" sz="2400" dirty="0"/>
              <a:t> </a:t>
            </a:r>
            <a:r>
              <a:rPr lang="en-US" sz="2400" dirty="0" err="1"/>
              <a:t>yakınlarda</a:t>
            </a:r>
            <a:r>
              <a:rPr lang="en-US" sz="2400" dirty="0"/>
              <a:t> </a:t>
            </a:r>
            <a:r>
              <a:rPr lang="en-US" sz="2400" dirty="0" err="1"/>
              <a:t>bir</a:t>
            </a:r>
            <a:r>
              <a:rPr lang="en-US" sz="2400" dirty="0"/>
              <a:t> </a:t>
            </a:r>
            <a:r>
              <a:rPr lang="en-US" sz="2400" dirty="0" err="1"/>
              <a:t>oduncu</a:t>
            </a:r>
            <a:r>
              <a:rPr lang="en-US" sz="2400" dirty="0"/>
              <a:t> </a:t>
            </a:r>
            <a:r>
              <a:rPr lang="en-US" sz="2400" dirty="0" err="1"/>
              <a:t>dolaşıyor</a:t>
            </a:r>
            <a:r>
              <a:rPr lang="en-US" sz="2400" u="sng" dirty="0" err="1">
                <a:solidFill>
                  <a:srgbClr val="FF0000"/>
                </a:solidFill>
              </a:rPr>
              <a:t>muş</a:t>
            </a:r>
            <a:r>
              <a:rPr lang="en-US" sz="2400" dirty="0"/>
              <a:t>. </a:t>
            </a:r>
            <a:r>
              <a:rPr lang="en-US" sz="2400" dirty="0" err="1" smtClean="0"/>
              <a:t>Eğer</a:t>
            </a:r>
            <a:r>
              <a:rPr lang="en-US" sz="2400" dirty="0" smtClean="0"/>
              <a:t> </a:t>
            </a:r>
            <a:r>
              <a:rPr lang="en-US" sz="2400" dirty="0" err="1"/>
              <a:t>kızı</a:t>
            </a:r>
            <a:r>
              <a:rPr lang="en-US" sz="2400" dirty="0"/>
              <a:t> </a:t>
            </a:r>
            <a:r>
              <a:rPr lang="en-US" sz="2400" dirty="0" err="1"/>
              <a:t>hemen</a:t>
            </a:r>
            <a:r>
              <a:rPr lang="en-US" sz="2400" dirty="0"/>
              <a:t> </a:t>
            </a:r>
            <a:r>
              <a:rPr lang="en-US" sz="2400" dirty="0" err="1"/>
              <a:t>orada</a:t>
            </a:r>
            <a:r>
              <a:rPr lang="en-US" sz="2400" dirty="0"/>
              <a:t> </a:t>
            </a:r>
            <a:r>
              <a:rPr lang="en-US" sz="2400" dirty="0" err="1"/>
              <a:t>yerse</a:t>
            </a:r>
            <a:r>
              <a:rPr lang="en-US" sz="2400" dirty="0"/>
              <a:t>, </a:t>
            </a:r>
            <a:r>
              <a:rPr lang="en-US" sz="2400" dirty="0" err="1"/>
              <a:t>oduncunun</a:t>
            </a:r>
            <a:r>
              <a:rPr lang="en-US" sz="2400" dirty="0"/>
              <a:t> </a:t>
            </a:r>
            <a:r>
              <a:rPr lang="en-US" sz="2400" dirty="0" err="1"/>
              <a:t>kızın</a:t>
            </a:r>
            <a:r>
              <a:rPr lang="en-US" sz="2400" dirty="0"/>
              <a:t> </a:t>
            </a:r>
            <a:r>
              <a:rPr lang="en-US" sz="2400" dirty="0" err="1"/>
              <a:t>yardımına</a:t>
            </a:r>
            <a:r>
              <a:rPr lang="en-US" sz="2400" dirty="0"/>
              <a:t> </a:t>
            </a:r>
            <a:r>
              <a:rPr lang="en-US" sz="2400" dirty="0" err="1"/>
              <a:t>koşacağını</a:t>
            </a:r>
            <a:r>
              <a:rPr lang="en-US" sz="2400" dirty="0"/>
              <a:t> </a:t>
            </a:r>
            <a:r>
              <a:rPr lang="en-US" sz="2400" dirty="0" err="1"/>
              <a:t>biliyor</a:t>
            </a:r>
            <a:r>
              <a:rPr lang="en-US" sz="2400" u="sng" dirty="0" err="1">
                <a:solidFill>
                  <a:srgbClr val="FF0000"/>
                </a:solidFill>
              </a:rPr>
              <a:t>muş</a:t>
            </a:r>
            <a:r>
              <a:rPr lang="en-US" sz="2400" dirty="0"/>
              <a:t>. </a:t>
            </a:r>
          </a:p>
          <a:p>
            <a:pPr algn="just"/>
            <a:r>
              <a:rPr lang="en-US" sz="2000" dirty="0"/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8568952" cy="648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2000" dirty="0" smtClean="0"/>
              <a:t/>
            </a:r>
            <a:br>
              <a:rPr lang="tr-TR" sz="2000" dirty="0" smtClean="0"/>
            </a:br>
            <a:r>
              <a:rPr lang="en-US" sz="2000" dirty="0" err="1" smtClean="0"/>
              <a:t>Kırmızı</a:t>
            </a:r>
            <a:r>
              <a:rPr lang="en-US" sz="2000" dirty="0" smtClean="0"/>
              <a:t> </a:t>
            </a:r>
            <a:r>
              <a:rPr lang="en-US" sz="2000" dirty="0" err="1"/>
              <a:t>başlıklı</a:t>
            </a:r>
            <a:r>
              <a:rPr lang="en-US" sz="2000" dirty="0"/>
              <a:t> </a:t>
            </a:r>
            <a:r>
              <a:rPr lang="en-US" sz="2000" dirty="0" err="1"/>
              <a:t>Kız</a:t>
            </a:r>
            <a:r>
              <a:rPr lang="en-US" sz="2000" dirty="0"/>
              <a:t>, </a:t>
            </a:r>
            <a:r>
              <a:rPr lang="en-US" sz="2000" dirty="0" err="1"/>
              <a:t>çiçek</a:t>
            </a:r>
            <a:r>
              <a:rPr lang="en-US" sz="2000" dirty="0"/>
              <a:t> </a:t>
            </a:r>
            <a:r>
              <a:rPr lang="en-US" sz="2000" dirty="0" err="1"/>
              <a:t>toplayarak</a:t>
            </a:r>
            <a:r>
              <a:rPr lang="en-US" sz="2000" dirty="0"/>
              <a:t>, </a:t>
            </a:r>
            <a:r>
              <a:rPr lang="en-US" sz="2000" dirty="0" err="1"/>
              <a:t>kelebeklerin</a:t>
            </a:r>
            <a:r>
              <a:rPr lang="en-US" sz="2000" dirty="0"/>
              <a:t> </a:t>
            </a:r>
            <a:r>
              <a:rPr lang="en-US" sz="2000" dirty="0" err="1"/>
              <a:t>peşinden</a:t>
            </a:r>
            <a:r>
              <a:rPr lang="en-US" sz="2000" dirty="0"/>
              <a:t> </a:t>
            </a:r>
            <a:r>
              <a:rPr lang="en-US" sz="2000" dirty="0" err="1"/>
              <a:t>koşarak</a:t>
            </a:r>
            <a:r>
              <a:rPr lang="en-US" sz="2000" dirty="0"/>
              <a:t>, </a:t>
            </a:r>
            <a:r>
              <a:rPr lang="en-US" sz="2000" dirty="0" err="1"/>
              <a:t>kuş</a:t>
            </a:r>
            <a:r>
              <a:rPr lang="en-US" sz="2000" dirty="0"/>
              <a:t> </a:t>
            </a:r>
            <a:r>
              <a:rPr lang="en-US" sz="2000" dirty="0" err="1"/>
              <a:t>seslerini</a:t>
            </a:r>
            <a:r>
              <a:rPr lang="en-US" sz="2000" dirty="0"/>
              <a:t> </a:t>
            </a:r>
            <a:r>
              <a:rPr lang="en-US" sz="2000" dirty="0" err="1"/>
              <a:t>dinleyerek</a:t>
            </a:r>
            <a:r>
              <a:rPr lang="en-US" sz="2000" dirty="0"/>
              <a:t> </a:t>
            </a:r>
            <a:r>
              <a:rPr lang="en-US" sz="2000" dirty="0" err="1"/>
              <a:t>yolda</a:t>
            </a:r>
            <a:r>
              <a:rPr lang="en-US" sz="2000" dirty="0"/>
              <a:t> </a:t>
            </a:r>
            <a:r>
              <a:rPr lang="en-US" sz="2000" dirty="0" err="1"/>
              <a:t>ağır</a:t>
            </a:r>
            <a:r>
              <a:rPr lang="en-US" sz="2000" dirty="0"/>
              <a:t> </a:t>
            </a:r>
            <a:r>
              <a:rPr lang="en-US" sz="2000" dirty="0" err="1"/>
              <a:t>ağır</a:t>
            </a:r>
            <a:r>
              <a:rPr lang="en-US" sz="2000" dirty="0"/>
              <a:t> </a:t>
            </a:r>
            <a:r>
              <a:rPr lang="en-US" sz="2000" dirty="0" err="1"/>
              <a:t>ilerlerken</a:t>
            </a:r>
            <a:r>
              <a:rPr lang="en-US" sz="2000" dirty="0"/>
              <a:t> </a:t>
            </a:r>
            <a:r>
              <a:rPr lang="en-US" sz="2000" dirty="0" err="1"/>
              <a:t>kurt</a:t>
            </a:r>
            <a:r>
              <a:rPr lang="en-US" sz="2000" dirty="0"/>
              <a:t> </a:t>
            </a:r>
            <a:r>
              <a:rPr lang="en-US" sz="2000" dirty="0" err="1"/>
              <a:t>kestirmeden</a:t>
            </a:r>
            <a:r>
              <a:rPr lang="en-US" sz="2000" dirty="0"/>
              <a:t> </a:t>
            </a:r>
            <a:r>
              <a:rPr lang="tr-TR" sz="2000" dirty="0" smtClean="0"/>
              <a:t>b</a:t>
            </a:r>
            <a:r>
              <a:rPr lang="en-US" sz="2000" dirty="0" err="1" smtClean="0"/>
              <a:t>üyükannenin</a:t>
            </a:r>
            <a:r>
              <a:rPr lang="en-US" sz="2000" dirty="0" smtClean="0"/>
              <a:t> </a:t>
            </a:r>
            <a:r>
              <a:rPr lang="en-US" sz="2000" dirty="0" err="1"/>
              <a:t>evine</a:t>
            </a:r>
            <a:r>
              <a:rPr lang="en-US" sz="2000" dirty="0"/>
              <a:t> </a:t>
            </a:r>
            <a:r>
              <a:rPr lang="en-US" sz="2000" dirty="0" err="1"/>
              <a:t>var</a:t>
            </a:r>
            <a:r>
              <a:rPr lang="en-US" sz="2000" u="sng" dirty="0" err="1">
                <a:solidFill>
                  <a:srgbClr val="FF0000"/>
                </a:solidFill>
              </a:rPr>
              <a:t>mış</a:t>
            </a:r>
            <a:r>
              <a:rPr lang="en-US" sz="2000" dirty="0"/>
              <a:t>, </a:t>
            </a:r>
            <a:r>
              <a:rPr lang="en-US" sz="2000" dirty="0" err="1"/>
              <a:t>kapıyı</a:t>
            </a:r>
            <a:r>
              <a:rPr lang="en-US" sz="2000" dirty="0"/>
              <a:t> </a:t>
            </a:r>
            <a:r>
              <a:rPr lang="en-US" sz="2000" dirty="0" err="1"/>
              <a:t>çal</a:t>
            </a:r>
            <a:r>
              <a:rPr lang="en-US" sz="2000" u="sng" dirty="0" err="1">
                <a:solidFill>
                  <a:srgbClr val="FF0000"/>
                </a:solidFill>
              </a:rPr>
              <a:t>mış</a:t>
            </a:r>
            <a:r>
              <a:rPr lang="en-US" sz="2000" dirty="0"/>
              <a:t>.</a:t>
            </a:r>
            <a:br>
              <a:rPr lang="en-US" sz="2000" dirty="0"/>
            </a:br>
            <a:endParaRPr lang="en-US" sz="20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340768"/>
            <a:ext cx="8496944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394</Words>
  <Application>Microsoft Office PowerPoint</Application>
  <PresentationFormat>On-screen Show (4:3)</PresentationFormat>
  <Paragraphs>31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…Kırmızı Başlıklı Kız…</vt:lpstr>
      <vt:lpstr>Slide 2</vt:lpstr>
      <vt:lpstr>Slide 3</vt:lpstr>
      <vt:lpstr>Slide 4</vt:lpstr>
      <vt:lpstr>Slide 5</vt:lpstr>
      <vt:lpstr>Slide 6</vt:lpstr>
      <vt:lpstr>Slide 7</vt:lpstr>
      <vt:lpstr>Slide 8</vt:lpstr>
      <vt:lpstr> Kırmızı başlıklı Kız, çiçek toplayarak, kelebeklerin peşinden koşarak, kuş seslerini dinleyerek yolda ağır ağır ilerlerken kurt kestirmeden büyükannenin evine varmış, kapıyı çalmış. </vt:lpstr>
      <vt:lpstr>Slide 10</vt:lpstr>
      <vt:lpstr> “Kim o?” diye seslenmiş kurt yumuşak bir sesle. “Benim, Kırmızı Başlıklı Kız.” “Kapı açık güzelim,” diye seslenmiş kurt. “İçeri gir!”   </vt:lpstr>
      <vt:lpstr>Slide 12</vt:lpstr>
      <vt:lpstr>Slide 13</vt:lpstr>
      <vt:lpstr>Slide 14</vt:lpstr>
      <vt:lpstr>Slide 15</vt:lpstr>
      <vt:lpstr>Slide 16</vt:lpstr>
      <vt:lpstr>Büyükanne, Kımızı Başlıklı Kız’ın ona getirdiği çöreği afiyetle yemiş.</vt:lpstr>
      <vt:lpstr>BELİRSİZ GEÇMİŞ ZAMAN</vt:lpstr>
      <vt:lpstr>al– mış – ım       al – mış - ız     al –mış – sın       al – mış - sınız  al – mış               al – mış – lar   - Annesi, küçük kıza ne almış? -Annesi, küçük kıza kırmızı bir pelerin almış. </vt:lpstr>
      <vt:lpstr>ye – me – miş – im      ye – me - miş –iz       ye – me- miş –sin         ye – me – miş – siniz       ye – me- miş                 ye – me – miş – (ler)  - Kurt günlerdir bir şey yememiş. </vt:lpstr>
      <vt:lpstr>oku – muş    muyum?        oku –muş   muyuz? oku –muş     musun?          oku – muş musunuz? oku – muş    mu?                oku –muş  mu?                                               (oku- muş- lar mı ? )    -Avcı kurdu vurmuş mu? -Evet, avcı kurdu vurmuş.  </vt:lpstr>
      <vt:lpstr>TEŞEKKÜRLER  Feyhan RUŞİD Üsküp YETKM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engin</dc:creator>
  <cp:lastModifiedBy>engin</cp:lastModifiedBy>
  <cp:revision>17</cp:revision>
  <dcterms:created xsi:type="dcterms:W3CDTF">2012-01-21T17:03:25Z</dcterms:created>
  <dcterms:modified xsi:type="dcterms:W3CDTF">2013-03-18T22:21:32Z</dcterms:modified>
</cp:coreProperties>
</file>