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slides/slide9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9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317" r:id="rId4"/>
    <p:sldId id="259" r:id="rId5"/>
    <p:sldId id="263" r:id="rId6"/>
    <p:sldId id="318" r:id="rId7"/>
    <p:sldId id="261" r:id="rId8"/>
    <p:sldId id="265" r:id="rId9"/>
    <p:sldId id="319" r:id="rId10"/>
    <p:sldId id="260" r:id="rId11"/>
    <p:sldId id="266" r:id="rId12"/>
    <p:sldId id="320" r:id="rId13"/>
    <p:sldId id="321" r:id="rId14"/>
    <p:sldId id="322" r:id="rId15"/>
    <p:sldId id="267" r:id="rId16"/>
    <p:sldId id="323" r:id="rId17"/>
    <p:sldId id="324" r:id="rId18"/>
    <p:sldId id="269" r:id="rId19"/>
    <p:sldId id="325" r:id="rId20"/>
    <p:sldId id="326" r:id="rId21"/>
    <p:sldId id="270" r:id="rId22"/>
    <p:sldId id="327" r:id="rId23"/>
    <p:sldId id="328" r:id="rId24"/>
    <p:sldId id="271" r:id="rId25"/>
    <p:sldId id="329" r:id="rId26"/>
    <p:sldId id="330" r:id="rId27"/>
    <p:sldId id="331" r:id="rId28"/>
    <p:sldId id="273" r:id="rId29"/>
    <p:sldId id="332" r:id="rId30"/>
    <p:sldId id="333" r:id="rId31"/>
    <p:sldId id="334" r:id="rId32"/>
    <p:sldId id="275" r:id="rId33"/>
    <p:sldId id="335" r:id="rId34"/>
    <p:sldId id="279" r:id="rId35"/>
    <p:sldId id="336" r:id="rId36"/>
    <p:sldId id="281" r:id="rId37"/>
    <p:sldId id="338" r:id="rId38"/>
    <p:sldId id="337" r:id="rId39"/>
    <p:sldId id="286" r:id="rId40"/>
    <p:sldId id="340" r:id="rId41"/>
    <p:sldId id="341" r:id="rId42"/>
    <p:sldId id="342" r:id="rId43"/>
    <p:sldId id="288" r:id="rId44"/>
    <p:sldId id="339" r:id="rId45"/>
    <p:sldId id="343" r:id="rId46"/>
    <p:sldId id="344" r:id="rId47"/>
    <p:sldId id="345" r:id="rId48"/>
    <p:sldId id="287" r:id="rId49"/>
    <p:sldId id="346" r:id="rId50"/>
    <p:sldId id="350" r:id="rId51"/>
    <p:sldId id="290" r:id="rId52"/>
    <p:sldId id="348" r:id="rId53"/>
    <p:sldId id="347" r:id="rId54"/>
    <p:sldId id="292" r:id="rId55"/>
    <p:sldId id="349" r:id="rId56"/>
    <p:sldId id="351" r:id="rId57"/>
    <p:sldId id="354" r:id="rId58"/>
    <p:sldId id="293" r:id="rId59"/>
    <p:sldId id="353" r:id="rId60"/>
    <p:sldId id="352" r:id="rId61"/>
    <p:sldId id="294" r:id="rId62"/>
    <p:sldId id="355" r:id="rId63"/>
    <p:sldId id="356" r:id="rId64"/>
    <p:sldId id="357" r:id="rId65"/>
    <p:sldId id="295" r:id="rId66"/>
    <p:sldId id="296" r:id="rId67"/>
    <p:sldId id="358" r:id="rId68"/>
    <p:sldId id="359" r:id="rId69"/>
    <p:sldId id="297" r:id="rId70"/>
    <p:sldId id="360" r:id="rId71"/>
    <p:sldId id="361" r:id="rId72"/>
    <p:sldId id="299" r:id="rId73"/>
    <p:sldId id="362" r:id="rId74"/>
    <p:sldId id="363" r:id="rId75"/>
    <p:sldId id="301" r:id="rId76"/>
    <p:sldId id="364" r:id="rId77"/>
    <p:sldId id="367" r:id="rId78"/>
    <p:sldId id="302" r:id="rId79"/>
    <p:sldId id="365" r:id="rId80"/>
    <p:sldId id="368" r:id="rId81"/>
    <p:sldId id="305" r:id="rId82"/>
    <p:sldId id="369" r:id="rId83"/>
    <p:sldId id="370" r:id="rId84"/>
    <p:sldId id="306" r:id="rId85"/>
    <p:sldId id="372" r:id="rId86"/>
    <p:sldId id="373" r:id="rId87"/>
    <p:sldId id="308" r:id="rId88"/>
    <p:sldId id="374" r:id="rId89"/>
    <p:sldId id="371" r:id="rId90"/>
    <p:sldId id="309" r:id="rId91"/>
    <p:sldId id="375" r:id="rId92"/>
    <p:sldId id="382" r:id="rId93"/>
    <p:sldId id="310" r:id="rId94"/>
    <p:sldId id="376" r:id="rId95"/>
    <p:sldId id="377" r:id="rId96"/>
    <p:sldId id="313" r:id="rId97"/>
    <p:sldId id="378" r:id="rId98"/>
    <p:sldId id="379" r:id="rId99"/>
    <p:sldId id="316" r:id="rId100"/>
    <p:sldId id="380" r:id="rId101"/>
    <p:sldId id="381" r:id="rId102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Başlık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7" name="16 Alt Başlık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30" name="2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15.09.2014</a:t>
            </a:fld>
            <a:endParaRPr lang="tr-TR"/>
          </a:p>
        </p:txBody>
      </p:sp>
      <p:sp>
        <p:nvSpPr>
          <p:cNvPr id="19" name="1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7" name="2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15.09.2014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15.09.2014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15.09.2014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15.09.2014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15.09.2014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15.09.2014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15.09.2014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15.09.2014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15.09.2014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ek Köşesi Kesik ve Yuvarlatılmış Dikdörtgen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 Üçgen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15.09.2014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10" name="9 Serbest Form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Serbest Form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Serbest Form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Serbest Form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Başlık Yer Tutucusu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0" name="29 Metin Yer Tutucusu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15.09.2014</a:t>
            </a:fld>
            <a:endParaRPr lang="tr-TR"/>
          </a:p>
        </p:txBody>
      </p:sp>
      <p:sp>
        <p:nvSpPr>
          <p:cNvPr id="22" name="21 Altbilgi Yer Tutucusu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grpSp>
        <p:nvGrpSpPr>
          <p:cNvPr id="2" name="1 Grup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Serbest Form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Serbest Form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jpeg"/><Relationship Id="rId2" Type="http://schemas.openxmlformats.org/officeDocument/2006/relationships/image" Target="../media/image1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0.jpeg"/><Relationship Id="rId4" Type="http://schemas.openxmlformats.org/officeDocument/2006/relationships/image" Target="../media/image13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7.jpeg"/><Relationship Id="rId4" Type="http://schemas.openxmlformats.org/officeDocument/2006/relationships/image" Target="../media/image76.jpe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6.jpeg"/><Relationship Id="rId4" Type="http://schemas.openxmlformats.org/officeDocument/2006/relationships/image" Target="../media/image85.jpe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1.jpe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5.jpeg"/><Relationship Id="rId4" Type="http://schemas.openxmlformats.org/officeDocument/2006/relationships/image" Target="../media/image94.jpe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9.jpeg"/><Relationship Id="rId4" Type="http://schemas.openxmlformats.org/officeDocument/2006/relationships/image" Target="../media/image98.jpe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2.jpeg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6.jpeg"/><Relationship Id="rId4" Type="http://schemas.openxmlformats.org/officeDocument/2006/relationships/image" Target="../media/image105.jpeg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eg"/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1.jpeg"/><Relationship Id="rId5" Type="http://schemas.openxmlformats.org/officeDocument/2006/relationships/image" Target="../media/image110.jpeg"/><Relationship Id="rId4" Type="http://schemas.openxmlformats.org/officeDocument/2006/relationships/image" Target="../media/image109.jpeg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jpeg"/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6.jpeg"/><Relationship Id="rId5" Type="http://schemas.openxmlformats.org/officeDocument/2006/relationships/image" Target="../media/image115.jpeg"/><Relationship Id="rId4" Type="http://schemas.openxmlformats.org/officeDocument/2006/relationships/image" Target="../media/image114.jpeg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jpeg"/><Relationship Id="rId2" Type="http://schemas.openxmlformats.org/officeDocument/2006/relationships/image" Target="../media/image1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0.jpeg"/><Relationship Id="rId4" Type="http://schemas.openxmlformats.org/officeDocument/2006/relationships/image" Target="../media/image119.jpeg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jpeg"/><Relationship Id="rId2" Type="http://schemas.openxmlformats.org/officeDocument/2006/relationships/image" Target="../media/image1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4.jpeg"/><Relationship Id="rId4" Type="http://schemas.openxmlformats.org/officeDocument/2006/relationships/image" Target="../media/image12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jpeg"/><Relationship Id="rId2" Type="http://schemas.openxmlformats.org/officeDocument/2006/relationships/image" Target="../media/image1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8.jpeg"/><Relationship Id="rId4" Type="http://schemas.openxmlformats.org/officeDocument/2006/relationships/image" Target="../media/image127.jpeg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jpeg"/><Relationship Id="rId2" Type="http://schemas.openxmlformats.org/officeDocument/2006/relationships/image" Target="../media/image1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2.jpeg"/><Relationship Id="rId4" Type="http://schemas.openxmlformats.org/officeDocument/2006/relationships/image" Target="../media/image131.jpeg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jpeg"/><Relationship Id="rId2" Type="http://schemas.openxmlformats.org/officeDocument/2006/relationships/image" Target="../media/image1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6.jpeg"/><Relationship Id="rId4" Type="http://schemas.openxmlformats.org/officeDocument/2006/relationships/image" Target="../media/image135.jpeg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tr-TR" dirty="0" smtClean="0"/>
              <a:t>ı,i,u,ü,o,ö ünlülerinin ayrımı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tr-TR" dirty="0" smtClean="0"/>
              <a:t>Amaç: Öğrenciler tarafından çok karıştırılan ı,i,u,ü,o,ö ünlülerinin nesneler üzerinden ayrımının öğretilmesi.</a:t>
            </a:r>
            <a:endParaRPr lang="tr-TR" dirty="0"/>
          </a:p>
        </p:txBody>
      </p:sp>
      <p:sp>
        <p:nvSpPr>
          <p:cNvPr id="4" name="3 Metin kutusu"/>
          <p:cNvSpPr txBox="1"/>
          <p:nvPr/>
        </p:nvSpPr>
        <p:spPr>
          <a:xfrm>
            <a:off x="4572000" y="5733256"/>
            <a:ext cx="457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r-TR" sz="2800" b="1" dirty="0" smtClean="0">
                <a:solidFill>
                  <a:srgbClr val="002060"/>
                </a:solidFill>
              </a:rPr>
              <a:t>Hazırlayan:Asiye ATALAY</a:t>
            </a:r>
          </a:p>
          <a:p>
            <a:pPr algn="r"/>
            <a:r>
              <a:rPr lang="tr-TR" sz="2800" b="1" dirty="0" smtClean="0">
                <a:solidFill>
                  <a:srgbClr val="002060"/>
                </a:solidFill>
              </a:rPr>
              <a:t>Tahran </a:t>
            </a:r>
            <a:r>
              <a:rPr lang="tr-TR" sz="2800" b="1" dirty="0" err="1" smtClean="0">
                <a:solidFill>
                  <a:srgbClr val="002060"/>
                </a:solidFill>
              </a:rPr>
              <a:t>YETKM</a:t>
            </a:r>
            <a:endParaRPr lang="tr-TR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cacı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908720"/>
            <a:ext cx="2463170" cy="2016224"/>
          </a:xfrm>
        </p:spPr>
      </p:pic>
      <p:sp>
        <p:nvSpPr>
          <p:cNvPr id="5" name="4 Metin kutusu"/>
          <p:cNvSpPr txBox="1"/>
          <p:nvPr/>
        </p:nvSpPr>
        <p:spPr>
          <a:xfrm>
            <a:off x="755576" y="3212976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600" b="1" dirty="0" smtClean="0"/>
              <a:t>Cacık </a:t>
            </a:r>
            <a:endParaRPr lang="tr-TR" sz="3600" b="1" dirty="0"/>
          </a:p>
        </p:txBody>
      </p:sp>
      <p:pic>
        <p:nvPicPr>
          <p:cNvPr id="6" name="5 Resim" descr="cankurtara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908720"/>
            <a:ext cx="3374459" cy="1944216"/>
          </a:xfrm>
          <a:prstGeom prst="rect">
            <a:avLst/>
          </a:prstGeom>
        </p:spPr>
      </p:pic>
      <p:sp>
        <p:nvSpPr>
          <p:cNvPr id="7" name="6 Metin kutusu"/>
          <p:cNvSpPr txBox="1"/>
          <p:nvPr/>
        </p:nvSpPr>
        <p:spPr>
          <a:xfrm>
            <a:off x="4499992" y="3068960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200" b="1" dirty="0" smtClean="0"/>
              <a:t>Cankurtaran </a:t>
            </a:r>
            <a:endParaRPr lang="tr-TR" sz="3200" b="1" dirty="0"/>
          </a:p>
        </p:txBody>
      </p:sp>
      <p:pic>
        <p:nvPicPr>
          <p:cNvPr id="8" name="7 Resim" descr="ciğ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2" y="3933056"/>
            <a:ext cx="2466975" cy="1847850"/>
          </a:xfrm>
          <a:prstGeom prst="rect">
            <a:avLst/>
          </a:prstGeom>
        </p:spPr>
      </p:pic>
      <p:sp>
        <p:nvSpPr>
          <p:cNvPr id="9" name="8 Metin kutusu"/>
          <p:cNvSpPr txBox="1"/>
          <p:nvPr/>
        </p:nvSpPr>
        <p:spPr>
          <a:xfrm>
            <a:off x="971600" y="5949280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200" b="1" dirty="0" smtClean="0"/>
              <a:t>Ciğer</a:t>
            </a:r>
            <a:endParaRPr lang="tr-TR" sz="3200" b="1" dirty="0"/>
          </a:p>
        </p:txBody>
      </p:sp>
      <p:pic>
        <p:nvPicPr>
          <p:cNvPr id="10" name="9 Resim" descr="cikle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8024" y="3645025"/>
            <a:ext cx="2304256" cy="2232248"/>
          </a:xfrm>
          <a:prstGeom prst="rect">
            <a:avLst/>
          </a:prstGeom>
        </p:spPr>
      </p:pic>
      <p:sp>
        <p:nvSpPr>
          <p:cNvPr id="11" name="10 Metin kutusu"/>
          <p:cNvSpPr txBox="1"/>
          <p:nvPr/>
        </p:nvSpPr>
        <p:spPr>
          <a:xfrm>
            <a:off x="4932040" y="6165304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400" b="1" dirty="0" err="1" smtClean="0"/>
              <a:t>Ciklet</a:t>
            </a:r>
            <a:r>
              <a:rPr lang="tr-TR" sz="2400" b="1" dirty="0" smtClean="0"/>
              <a:t>/Sakız</a:t>
            </a:r>
            <a:endParaRPr lang="tr-TR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58204" cy="1204170"/>
          </a:xfrm>
        </p:spPr>
        <p:txBody>
          <a:bodyPr>
            <a:normAutofit fontScale="90000"/>
          </a:bodyPr>
          <a:lstStyle/>
          <a:p>
            <a:r>
              <a:rPr lang="tr-TR" b="1" dirty="0" smtClean="0"/>
              <a:t>ALFABE</a:t>
            </a:r>
            <a:br>
              <a:rPr lang="tr-TR" b="1" dirty="0" smtClean="0"/>
            </a:br>
            <a:r>
              <a:rPr lang="tr-TR" b="1" dirty="0" smtClean="0"/>
              <a:t>Z - z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484784"/>
            <a:ext cx="8784976" cy="4608512"/>
          </a:xfrm>
        </p:spPr>
        <p:txBody>
          <a:bodyPr numCol="3">
            <a:noAutofit/>
          </a:bodyPr>
          <a:lstStyle/>
          <a:p>
            <a:r>
              <a:rPr lang="tr-TR" sz="2800" dirty="0" err="1" smtClean="0"/>
              <a:t>zab</a:t>
            </a:r>
            <a:r>
              <a:rPr lang="tr-TR" sz="2800" dirty="0" smtClean="0"/>
              <a:t>_ta</a:t>
            </a:r>
          </a:p>
          <a:p>
            <a:r>
              <a:rPr lang="tr-TR" sz="2800" dirty="0" smtClean="0"/>
              <a:t>z_l</a:t>
            </a:r>
          </a:p>
          <a:p>
            <a:r>
              <a:rPr lang="tr-TR" sz="2800" dirty="0" smtClean="0"/>
              <a:t>z_</a:t>
            </a:r>
            <a:r>
              <a:rPr lang="tr-TR" sz="2800" dirty="0" err="1" smtClean="0"/>
              <a:t>rve</a:t>
            </a:r>
            <a:endParaRPr lang="tr-TR" sz="2800" dirty="0" smtClean="0"/>
          </a:p>
          <a:p>
            <a:r>
              <a:rPr lang="tr-TR" sz="2800" dirty="0" smtClean="0"/>
              <a:t>zem_n</a:t>
            </a:r>
          </a:p>
          <a:p>
            <a:r>
              <a:rPr lang="tr-TR" sz="2800" dirty="0" smtClean="0"/>
              <a:t>z_</a:t>
            </a:r>
            <a:r>
              <a:rPr lang="tr-TR" sz="2800" dirty="0" err="1" smtClean="0"/>
              <a:t>yaret</a:t>
            </a:r>
            <a:endParaRPr lang="tr-TR" sz="2800" dirty="0" smtClean="0"/>
          </a:p>
          <a:p>
            <a:r>
              <a:rPr lang="tr-TR" sz="2800" dirty="0" smtClean="0"/>
              <a:t>zem_n kat</a:t>
            </a:r>
          </a:p>
          <a:p>
            <a:r>
              <a:rPr lang="tr-TR" sz="2800" dirty="0" smtClean="0"/>
              <a:t>z_</a:t>
            </a:r>
            <a:r>
              <a:rPr lang="tr-TR" sz="2800" dirty="0" err="1" smtClean="0"/>
              <a:t>yaretç</a:t>
            </a:r>
            <a:r>
              <a:rPr lang="tr-TR" sz="2800" dirty="0" smtClean="0"/>
              <a:t>_</a:t>
            </a:r>
          </a:p>
          <a:p>
            <a:r>
              <a:rPr lang="tr-TR" sz="2800" dirty="0" err="1" smtClean="0"/>
              <a:t>zencef</a:t>
            </a:r>
            <a:r>
              <a:rPr lang="tr-TR" sz="2800" dirty="0" smtClean="0"/>
              <a:t>_l</a:t>
            </a:r>
          </a:p>
          <a:p>
            <a:r>
              <a:rPr lang="tr-TR" sz="2800" dirty="0" smtClean="0"/>
              <a:t>z_rafa</a:t>
            </a:r>
          </a:p>
          <a:p>
            <a:r>
              <a:rPr lang="tr-TR" sz="2800" dirty="0" err="1" smtClean="0"/>
              <a:t>zenc</a:t>
            </a:r>
            <a:r>
              <a:rPr lang="tr-TR" sz="2800" dirty="0" smtClean="0"/>
              <a:t>_</a:t>
            </a:r>
          </a:p>
          <a:p>
            <a:r>
              <a:rPr lang="tr-TR" sz="2800" dirty="0" err="1" smtClean="0"/>
              <a:t>zeh</a:t>
            </a:r>
            <a:r>
              <a:rPr lang="tr-TR" sz="2800" dirty="0" smtClean="0"/>
              <a:t>_r</a:t>
            </a:r>
          </a:p>
          <a:p>
            <a:r>
              <a:rPr lang="tr-TR" sz="2800" dirty="0" err="1" smtClean="0"/>
              <a:t>zeng</a:t>
            </a:r>
            <a:r>
              <a:rPr lang="tr-TR" sz="2800" dirty="0" smtClean="0"/>
              <a:t>_n</a:t>
            </a:r>
          </a:p>
          <a:p>
            <a:r>
              <a:rPr lang="tr-TR" sz="2800" dirty="0" smtClean="0"/>
              <a:t>z_t</a:t>
            </a:r>
          </a:p>
          <a:p>
            <a:r>
              <a:rPr lang="tr-TR" sz="2800" dirty="0" err="1" smtClean="0"/>
              <a:t>zeyt</a:t>
            </a:r>
            <a:r>
              <a:rPr lang="tr-TR" sz="2800" dirty="0" smtClean="0"/>
              <a:t>_n</a:t>
            </a:r>
          </a:p>
          <a:p>
            <a:r>
              <a:rPr lang="tr-TR" sz="2800" dirty="0" err="1" smtClean="0"/>
              <a:t>zevkl</a:t>
            </a:r>
            <a:r>
              <a:rPr lang="tr-TR" sz="2800" dirty="0" smtClean="0"/>
              <a:t>_/</a:t>
            </a:r>
            <a:r>
              <a:rPr lang="tr-TR" sz="2800" dirty="0" err="1" smtClean="0"/>
              <a:t>zevks</a:t>
            </a:r>
            <a:r>
              <a:rPr lang="tr-TR" sz="2800" dirty="0" smtClean="0"/>
              <a:t>_z</a:t>
            </a:r>
          </a:p>
          <a:p>
            <a:r>
              <a:rPr lang="tr-TR" sz="2800" dirty="0" smtClean="0"/>
              <a:t>z_r/k_</a:t>
            </a:r>
            <a:r>
              <a:rPr lang="tr-TR" sz="2800" dirty="0" err="1" smtClean="0"/>
              <a:t>lay</a:t>
            </a:r>
            <a:r>
              <a:rPr lang="tr-TR" sz="2800" dirty="0" smtClean="0"/>
              <a:t> </a:t>
            </a:r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zeyt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1" y="1052736"/>
            <a:ext cx="3002421" cy="2016224"/>
          </a:xfrm>
        </p:spPr>
      </p:pic>
      <p:pic>
        <p:nvPicPr>
          <p:cNvPr id="5" name="4 Resim" descr="zabıt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1196752"/>
            <a:ext cx="2844924" cy="1886308"/>
          </a:xfrm>
          <a:prstGeom prst="rect">
            <a:avLst/>
          </a:prstGeom>
        </p:spPr>
      </p:pic>
      <p:pic>
        <p:nvPicPr>
          <p:cNvPr id="6" name="5 Resim" descr="zirv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4005064"/>
            <a:ext cx="2876550" cy="1590675"/>
          </a:xfrm>
          <a:prstGeom prst="rect">
            <a:avLst/>
          </a:prstGeom>
        </p:spPr>
      </p:pic>
      <p:pic>
        <p:nvPicPr>
          <p:cNvPr id="7" name="6 Resim" descr="züraf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20072" y="3861048"/>
            <a:ext cx="2105025" cy="2171700"/>
          </a:xfrm>
          <a:prstGeom prst="rect">
            <a:avLst/>
          </a:prstGeom>
        </p:spPr>
      </p:pic>
      <p:sp>
        <p:nvSpPr>
          <p:cNvPr id="8" name="7 Metin kutusu"/>
          <p:cNvSpPr txBox="1"/>
          <p:nvPr/>
        </p:nvSpPr>
        <p:spPr>
          <a:xfrm>
            <a:off x="971600" y="3140968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Zeytin</a:t>
            </a:r>
            <a:endParaRPr lang="tr-TR" sz="2800" b="1" dirty="0"/>
          </a:p>
        </p:txBody>
      </p:sp>
      <p:sp>
        <p:nvSpPr>
          <p:cNvPr id="9" name="8 Metin kutusu"/>
          <p:cNvSpPr txBox="1"/>
          <p:nvPr/>
        </p:nvSpPr>
        <p:spPr>
          <a:xfrm>
            <a:off x="1115616" y="5733256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Zirve</a:t>
            </a:r>
            <a:endParaRPr lang="tr-TR" sz="2800" b="1" dirty="0"/>
          </a:p>
        </p:txBody>
      </p:sp>
      <p:sp>
        <p:nvSpPr>
          <p:cNvPr id="10" name="9 Metin kutusu"/>
          <p:cNvSpPr txBox="1"/>
          <p:nvPr/>
        </p:nvSpPr>
        <p:spPr>
          <a:xfrm>
            <a:off x="5004048" y="3068960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Zabıta</a:t>
            </a:r>
            <a:endParaRPr lang="tr-TR" sz="2800" b="1" dirty="0"/>
          </a:p>
        </p:txBody>
      </p:sp>
      <p:sp>
        <p:nvSpPr>
          <p:cNvPr id="11" name="10 Metin kutusu"/>
          <p:cNvSpPr txBox="1"/>
          <p:nvPr/>
        </p:nvSpPr>
        <p:spPr>
          <a:xfrm>
            <a:off x="5436096" y="6021288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Zürafa</a:t>
            </a:r>
            <a:endParaRPr lang="tr-TR" sz="28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000" b="1" dirty="0" smtClean="0"/>
              <a:t/>
            </a:r>
            <a:br>
              <a:rPr lang="tr-TR" sz="6000" b="1" dirty="0" smtClean="0"/>
            </a:br>
            <a:r>
              <a:rPr lang="tr-TR" sz="6000" b="1" dirty="0" smtClean="0"/>
              <a:t>Ç - ç</a:t>
            </a:r>
            <a:endParaRPr lang="tr-TR" sz="60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069160"/>
          </a:xfrm>
        </p:spPr>
        <p:txBody>
          <a:bodyPr numCol="4">
            <a:noAutofit/>
          </a:bodyPr>
          <a:lstStyle/>
          <a:p>
            <a:r>
              <a:rPr lang="tr-TR" sz="2800" dirty="0" smtClean="0"/>
              <a:t>çocuk</a:t>
            </a:r>
          </a:p>
          <a:p>
            <a:r>
              <a:rPr lang="tr-TR" sz="2800" dirty="0" smtClean="0"/>
              <a:t>çamaşır</a:t>
            </a:r>
          </a:p>
          <a:p>
            <a:r>
              <a:rPr lang="tr-TR" sz="2800" dirty="0" smtClean="0"/>
              <a:t>çiğ köfte</a:t>
            </a:r>
          </a:p>
          <a:p>
            <a:r>
              <a:rPr lang="tr-TR" sz="2800" dirty="0" smtClean="0"/>
              <a:t>çuval</a:t>
            </a:r>
          </a:p>
          <a:p>
            <a:r>
              <a:rPr lang="tr-TR" sz="2800" dirty="0" smtClean="0"/>
              <a:t>çaydanlık</a:t>
            </a:r>
          </a:p>
          <a:p>
            <a:r>
              <a:rPr lang="tr-TR" sz="2800" dirty="0" smtClean="0"/>
              <a:t>çikolata</a:t>
            </a:r>
          </a:p>
          <a:p>
            <a:r>
              <a:rPr lang="tr-TR" sz="2800" dirty="0" smtClean="0"/>
              <a:t>çay bardağı</a:t>
            </a:r>
          </a:p>
          <a:p>
            <a:r>
              <a:rPr lang="tr-TR" sz="2800" dirty="0" smtClean="0"/>
              <a:t>çimen</a:t>
            </a:r>
          </a:p>
          <a:p>
            <a:r>
              <a:rPr lang="tr-TR" sz="2800" dirty="0" smtClean="0"/>
              <a:t>çay kaşığı</a:t>
            </a:r>
          </a:p>
          <a:p>
            <a:r>
              <a:rPr lang="tr-TR" sz="2800" dirty="0" smtClean="0"/>
              <a:t>çamur</a:t>
            </a:r>
          </a:p>
          <a:p>
            <a:r>
              <a:rPr lang="tr-TR" sz="2800" dirty="0" smtClean="0"/>
              <a:t>çarşı–pazar</a:t>
            </a:r>
          </a:p>
          <a:p>
            <a:r>
              <a:rPr lang="tr-TR" sz="2800" dirty="0" smtClean="0"/>
              <a:t>çay tabağı</a:t>
            </a:r>
          </a:p>
          <a:p>
            <a:r>
              <a:rPr lang="tr-TR" sz="2800" dirty="0" smtClean="0"/>
              <a:t>çizme</a:t>
            </a:r>
          </a:p>
          <a:p>
            <a:r>
              <a:rPr lang="tr-TR" sz="2800" dirty="0" smtClean="0"/>
              <a:t>çilek</a:t>
            </a:r>
          </a:p>
          <a:p>
            <a:r>
              <a:rPr lang="tr-TR" sz="2800" dirty="0" smtClean="0"/>
              <a:t>çoban</a:t>
            </a:r>
          </a:p>
          <a:p>
            <a:r>
              <a:rPr lang="tr-TR" sz="2800" dirty="0" smtClean="0"/>
              <a:t>çiçek</a:t>
            </a:r>
          </a:p>
          <a:p>
            <a:r>
              <a:rPr lang="tr-TR" sz="2800" dirty="0" smtClean="0"/>
              <a:t>çadır</a:t>
            </a:r>
          </a:p>
          <a:p>
            <a:r>
              <a:rPr lang="tr-TR" sz="2800" dirty="0" smtClean="0"/>
              <a:t>çekirdek</a:t>
            </a:r>
          </a:p>
          <a:p>
            <a:r>
              <a:rPr lang="tr-TR" sz="2800" dirty="0" smtClean="0"/>
              <a:t>çukur</a:t>
            </a:r>
          </a:p>
          <a:p>
            <a:r>
              <a:rPr lang="tr-TR" sz="2800" dirty="0" smtClean="0"/>
              <a:t>Çin</a:t>
            </a:r>
          </a:p>
          <a:p>
            <a:r>
              <a:rPr lang="tr-TR" sz="2800" dirty="0" smtClean="0"/>
              <a:t>çıkış/giriş</a:t>
            </a:r>
          </a:p>
          <a:p>
            <a:r>
              <a:rPr lang="tr-TR" sz="2800" dirty="0" smtClean="0"/>
              <a:t>çok/az</a:t>
            </a:r>
          </a:p>
          <a:p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000" b="1" dirty="0" smtClean="0"/>
              <a:t/>
            </a:r>
            <a:br>
              <a:rPr lang="tr-TR" sz="6000" b="1" dirty="0" smtClean="0"/>
            </a:br>
            <a:r>
              <a:rPr lang="tr-TR" sz="6000" b="1" dirty="0" smtClean="0"/>
              <a:t>Ç - ç</a:t>
            </a:r>
            <a:endParaRPr lang="tr-TR" sz="60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069160"/>
          </a:xfrm>
        </p:spPr>
        <p:txBody>
          <a:bodyPr numCol="4">
            <a:noAutofit/>
          </a:bodyPr>
          <a:lstStyle/>
          <a:p>
            <a:r>
              <a:rPr lang="tr-TR" sz="2800" dirty="0" smtClean="0"/>
              <a:t>ç_c_k</a:t>
            </a:r>
          </a:p>
          <a:p>
            <a:r>
              <a:rPr lang="tr-TR" sz="2800" dirty="0" err="1" smtClean="0"/>
              <a:t>çamaş</a:t>
            </a:r>
            <a:r>
              <a:rPr lang="tr-TR" sz="2800" dirty="0" smtClean="0"/>
              <a:t>_r</a:t>
            </a:r>
          </a:p>
          <a:p>
            <a:r>
              <a:rPr lang="tr-TR" sz="2800" dirty="0" smtClean="0"/>
              <a:t>ç_ğ k_</a:t>
            </a:r>
            <a:r>
              <a:rPr lang="tr-TR" sz="2800" dirty="0" err="1" smtClean="0"/>
              <a:t>fte</a:t>
            </a:r>
            <a:endParaRPr lang="tr-TR" sz="2800" dirty="0" smtClean="0"/>
          </a:p>
          <a:p>
            <a:r>
              <a:rPr lang="tr-TR" sz="2800" dirty="0" smtClean="0"/>
              <a:t>ç_</a:t>
            </a:r>
            <a:r>
              <a:rPr lang="tr-TR" sz="2800" dirty="0" err="1" smtClean="0"/>
              <a:t>val</a:t>
            </a:r>
            <a:endParaRPr lang="tr-TR" sz="2800" dirty="0" smtClean="0"/>
          </a:p>
          <a:p>
            <a:r>
              <a:rPr lang="tr-TR" sz="2800" dirty="0" err="1" smtClean="0"/>
              <a:t>çaydanl</a:t>
            </a:r>
            <a:r>
              <a:rPr lang="tr-TR" sz="2800" dirty="0" smtClean="0"/>
              <a:t>_k</a:t>
            </a:r>
          </a:p>
          <a:p>
            <a:r>
              <a:rPr lang="tr-TR" sz="2800" dirty="0" smtClean="0"/>
              <a:t>ç_k_lata</a:t>
            </a:r>
          </a:p>
          <a:p>
            <a:r>
              <a:rPr lang="tr-TR" sz="2800" dirty="0" smtClean="0"/>
              <a:t>çay </a:t>
            </a:r>
            <a:r>
              <a:rPr lang="tr-TR" sz="2800" dirty="0" err="1" smtClean="0"/>
              <a:t>bardağ</a:t>
            </a:r>
            <a:r>
              <a:rPr lang="tr-TR" sz="2800" dirty="0" smtClean="0"/>
              <a:t>_</a:t>
            </a:r>
          </a:p>
          <a:p>
            <a:r>
              <a:rPr lang="tr-TR" sz="2800" dirty="0" smtClean="0"/>
              <a:t>ç_men</a:t>
            </a:r>
          </a:p>
          <a:p>
            <a:r>
              <a:rPr lang="tr-TR" sz="2800" dirty="0" smtClean="0"/>
              <a:t>çay kaş_ğ_</a:t>
            </a:r>
          </a:p>
          <a:p>
            <a:r>
              <a:rPr lang="tr-TR" sz="2800" dirty="0" smtClean="0"/>
              <a:t>çam_r</a:t>
            </a:r>
          </a:p>
          <a:p>
            <a:r>
              <a:rPr lang="tr-TR" sz="2800" dirty="0" err="1" smtClean="0"/>
              <a:t>çarş</a:t>
            </a:r>
            <a:r>
              <a:rPr lang="tr-TR" sz="2800" dirty="0" smtClean="0"/>
              <a:t>_–pazar</a:t>
            </a:r>
          </a:p>
          <a:p>
            <a:r>
              <a:rPr lang="tr-TR" sz="2800" dirty="0" smtClean="0"/>
              <a:t>çay </a:t>
            </a:r>
            <a:r>
              <a:rPr lang="tr-TR" sz="2800" dirty="0" err="1" smtClean="0"/>
              <a:t>tabağ</a:t>
            </a:r>
            <a:r>
              <a:rPr lang="tr-TR" sz="2800" dirty="0" smtClean="0"/>
              <a:t>_</a:t>
            </a:r>
          </a:p>
          <a:p>
            <a:r>
              <a:rPr lang="tr-TR" sz="2800" dirty="0" smtClean="0"/>
              <a:t>ç_</a:t>
            </a:r>
            <a:r>
              <a:rPr lang="tr-TR" sz="2800" dirty="0" err="1" smtClean="0"/>
              <a:t>zme</a:t>
            </a:r>
            <a:endParaRPr lang="tr-TR" sz="2800" dirty="0" smtClean="0"/>
          </a:p>
          <a:p>
            <a:r>
              <a:rPr lang="tr-TR" sz="2800" dirty="0" smtClean="0"/>
              <a:t>ç_</a:t>
            </a:r>
            <a:r>
              <a:rPr lang="tr-TR" sz="2800" dirty="0" err="1" smtClean="0"/>
              <a:t>lek</a:t>
            </a:r>
            <a:endParaRPr lang="tr-TR" sz="2800" dirty="0" smtClean="0"/>
          </a:p>
          <a:p>
            <a:r>
              <a:rPr lang="tr-TR" sz="2800" dirty="0" smtClean="0"/>
              <a:t>ç_ban</a:t>
            </a:r>
          </a:p>
          <a:p>
            <a:r>
              <a:rPr lang="tr-TR" sz="2800" dirty="0" smtClean="0"/>
              <a:t>ç_çek</a:t>
            </a:r>
          </a:p>
          <a:p>
            <a:r>
              <a:rPr lang="tr-TR" sz="2800" dirty="0" err="1" smtClean="0"/>
              <a:t>çad</a:t>
            </a:r>
            <a:r>
              <a:rPr lang="tr-TR" sz="2800" dirty="0" smtClean="0"/>
              <a:t>_r</a:t>
            </a:r>
          </a:p>
          <a:p>
            <a:r>
              <a:rPr lang="tr-TR" sz="2800" dirty="0" smtClean="0"/>
              <a:t>çek_</a:t>
            </a:r>
            <a:r>
              <a:rPr lang="tr-TR" sz="2800" dirty="0" err="1" smtClean="0"/>
              <a:t>rdek</a:t>
            </a:r>
            <a:endParaRPr lang="tr-TR" sz="2800" dirty="0" smtClean="0"/>
          </a:p>
          <a:p>
            <a:r>
              <a:rPr lang="tr-TR" sz="2800" dirty="0" smtClean="0"/>
              <a:t>ç_k_r</a:t>
            </a:r>
          </a:p>
          <a:p>
            <a:r>
              <a:rPr lang="tr-TR" sz="2800" dirty="0" smtClean="0"/>
              <a:t>Ç_n</a:t>
            </a:r>
          </a:p>
          <a:p>
            <a:r>
              <a:rPr lang="tr-TR" sz="2800" dirty="0" smtClean="0"/>
              <a:t>ç_k_ş/g_r_ş</a:t>
            </a:r>
          </a:p>
          <a:p>
            <a:r>
              <a:rPr lang="tr-TR" sz="2800" dirty="0" smtClean="0"/>
              <a:t>ç_k/az</a:t>
            </a:r>
          </a:p>
          <a:p>
            <a:r>
              <a:rPr lang="tr-TR" sz="2800" dirty="0" smtClean="0"/>
              <a:t>çay şeker_</a:t>
            </a:r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çadı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908720"/>
            <a:ext cx="3168352" cy="2088232"/>
          </a:xfrm>
        </p:spPr>
      </p:pic>
      <p:sp>
        <p:nvSpPr>
          <p:cNvPr id="5" name="4 Metin kutusu"/>
          <p:cNvSpPr txBox="1"/>
          <p:nvPr/>
        </p:nvSpPr>
        <p:spPr>
          <a:xfrm>
            <a:off x="611560" y="3140968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600" b="1" dirty="0" smtClean="0"/>
              <a:t>Çadır </a:t>
            </a:r>
            <a:endParaRPr lang="tr-TR" sz="3600" b="1" dirty="0"/>
          </a:p>
        </p:txBody>
      </p:sp>
      <p:pic>
        <p:nvPicPr>
          <p:cNvPr id="6" name="5 Resim" descr="çamu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980728"/>
            <a:ext cx="3029845" cy="2016224"/>
          </a:xfrm>
          <a:prstGeom prst="rect">
            <a:avLst/>
          </a:prstGeom>
        </p:spPr>
      </p:pic>
      <p:sp>
        <p:nvSpPr>
          <p:cNvPr id="7" name="6 Metin kutusu"/>
          <p:cNvSpPr txBox="1"/>
          <p:nvPr/>
        </p:nvSpPr>
        <p:spPr>
          <a:xfrm>
            <a:off x="5076056" y="3140968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600" b="1" dirty="0" smtClean="0"/>
              <a:t>Çamur </a:t>
            </a:r>
            <a:endParaRPr lang="tr-TR" sz="3600" b="1" dirty="0"/>
          </a:p>
        </p:txBody>
      </p:sp>
      <p:pic>
        <p:nvPicPr>
          <p:cNvPr id="8" name="7 Resim" descr="çiğ köft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1" y="3933056"/>
            <a:ext cx="3168352" cy="1800200"/>
          </a:xfrm>
          <a:prstGeom prst="rect">
            <a:avLst/>
          </a:prstGeom>
        </p:spPr>
      </p:pic>
      <p:sp>
        <p:nvSpPr>
          <p:cNvPr id="9" name="8 Metin kutusu"/>
          <p:cNvSpPr txBox="1"/>
          <p:nvPr/>
        </p:nvSpPr>
        <p:spPr>
          <a:xfrm>
            <a:off x="755576" y="6021288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600" b="1" dirty="0" smtClean="0"/>
              <a:t>Çiğ Köfte</a:t>
            </a:r>
            <a:endParaRPr lang="tr-TR" sz="3600" b="1" dirty="0"/>
          </a:p>
        </p:txBody>
      </p:sp>
      <p:pic>
        <p:nvPicPr>
          <p:cNvPr id="10" name="9 Resim" descr="çuku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6016" y="4005064"/>
            <a:ext cx="3096344" cy="1743075"/>
          </a:xfrm>
          <a:prstGeom prst="rect">
            <a:avLst/>
          </a:prstGeom>
        </p:spPr>
      </p:pic>
      <p:sp>
        <p:nvSpPr>
          <p:cNvPr id="11" name="10 Metin kutusu"/>
          <p:cNvSpPr txBox="1"/>
          <p:nvPr/>
        </p:nvSpPr>
        <p:spPr>
          <a:xfrm>
            <a:off x="4788024" y="6021288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600" b="1" dirty="0" smtClean="0"/>
              <a:t>Çukur</a:t>
            </a:r>
            <a:endParaRPr lang="tr-TR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İçerik Yer Tutucusu" descr="ça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204864"/>
            <a:ext cx="3240360" cy="3888432"/>
          </a:xfrm>
        </p:spPr>
      </p:pic>
      <p:sp>
        <p:nvSpPr>
          <p:cNvPr id="7" name="6 Metin kutusu"/>
          <p:cNvSpPr txBox="1"/>
          <p:nvPr/>
        </p:nvSpPr>
        <p:spPr>
          <a:xfrm>
            <a:off x="3995936" y="2420888"/>
            <a:ext cx="388843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4400" b="1" dirty="0" smtClean="0"/>
              <a:t>Çay bardağı</a:t>
            </a:r>
          </a:p>
          <a:p>
            <a:pPr>
              <a:buFont typeface="Arial" pitchFamily="34" charset="0"/>
              <a:buChar char="•"/>
            </a:pPr>
            <a:r>
              <a:rPr lang="tr-TR" sz="4400" b="1" dirty="0" smtClean="0"/>
              <a:t>Çay kaşığı</a:t>
            </a:r>
          </a:p>
          <a:p>
            <a:pPr>
              <a:buFont typeface="Arial" pitchFamily="34" charset="0"/>
              <a:buChar char="•"/>
            </a:pPr>
            <a:r>
              <a:rPr lang="tr-TR" sz="4400" b="1" dirty="0" smtClean="0"/>
              <a:t>Çay şekeri</a:t>
            </a:r>
          </a:p>
          <a:p>
            <a:pPr>
              <a:buFont typeface="Arial" pitchFamily="34" charset="0"/>
              <a:buChar char="•"/>
            </a:pPr>
            <a:r>
              <a:rPr lang="tr-TR" sz="4400" b="1" dirty="0" smtClean="0"/>
              <a:t>Çay tabağı</a:t>
            </a:r>
            <a:endParaRPr lang="tr-TR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b="1" dirty="0" smtClean="0"/>
              <a:t/>
            </a:r>
            <a:br>
              <a:rPr lang="tr-TR" b="1" dirty="0" smtClean="0"/>
            </a:br>
            <a:r>
              <a:rPr lang="tr-TR" b="1" dirty="0" smtClean="0"/>
              <a:t>D - d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069160"/>
          </a:xfrm>
        </p:spPr>
        <p:txBody>
          <a:bodyPr numCol="4">
            <a:noAutofit/>
          </a:bodyPr>
          <a:lstStyle/>
          <a:p>
            <a:r>
              <a:rPr lang="tr-TR" sz="2400" dirty="0" smtClean="0"/>
              <a:t>dün</a:t>
            </a:r>
          </a:p>
          <a:p>
            <a:r>
              <a:rPr lang="tr-TR" sz="2400" dirty="0" smtClean="0"/>
              <a:t>dost</a:t>
            </a:r>
          </a:p>
          <a:p>
            <a:r>
              <a:rPr lang="tr-TR" sz="2400" dirty="0" smtClean="0"/>
              <a:t>dadı</a:t>
            </a:r>
          </a:p>
          <a:p>
            <a:r>
              <a:rPr lang="tr-TR" sz="2400" dirty="0" smtClean="0"/>
              <a:t>deniz</a:t>
            </a:r>
          </a:p>
          <a:p>
            <a:r>
              <a:rPr lang="tr-TR" sz="2400" dirty="0" smtClean="0"/>
              <a:t>düz</a:t>
            </a:r>
          </a:p>
          <a:p>
            <a:r>
              <a:rPr lang="tr-TR" sz="2400" dirty="0" smtClean="0"/>
              <a:t>divan</a:t>
            </a:r>
          </a:p>
          <a:p>
            <a:r>
              <a:rPr lang="tr-TR" sz="2400" dirty="0" smtClean="0"/>
              <a:t>dükkân</a:t>
            </a:r>
          </a:p>
          <a:p>
            <a:r>
              <a:rPr lang="tr-TR" sz="2400" dirty="0" smtClean="0"/>
              <a:t>duvar</a:t>
            </a:r>
          </a:p>
          <a:p>
            <a:r>
              <a:rPr lang="tr-TR" sz="2400" dirty="0" smtClean="0"/>
              <a:t>durak</a:t>
            </a:r>
          </a:p>
          <a:p>
            <a:r>
              <a:rPr lang="tr-TR" sz="2400" dirty="0" smtClean="0"/>
              <a:t>dolma</a:t>
            </a:r>
          </a:p>
          <a:p>
            <a:r>
              <a:rPr lang="tr-TR" sz="2400" dirty="0" smtClean="0"/>
              <a:t>dakika</a:t>
            </a:r>
          </a:p>
          <a:p>
            <a:r>
              <a:rPr lang="tr-TR" sz="2400" dirty="0" smtClean="0"/>
              <a:t>dünya</a:t>
            </a:r>
          </a:p>
          <a:p>
            <a:r>
              <a:rPr lang="tr-TR" sz="2400" dirty="0" smtClean="0"/>
              <a:t>döner</a:t>
            </a:r>
          </a:p>
          <a:p>
            <a:r>
              <a:rPr lang="tr-TR" sz="2400" dirty="0" smtClean="0"/>
              <a:t>düğün</a:t>
            </a:r>
          </a:p>
          <a:p>
            <a:r>
              <a:rPr lang="tr-TR" sz="2400" dirty="0" smtClean="0"/>
              <a:t>Diyarbakır</a:t>
            </a:r>
          </a:p>
          <a:p>
            <a:r>
              <a:rPr lang="tr-TR" sz="2400" dirty="0" smtClean="0"/>
              <a:t>demlik</a:t>
            </a:r>
          </a:p>
          <a:p>
            <a:r>
              <a:rPr lang="tr-TR" sz="2400" dirty="0" smtClean="0"/>
              <a:t>davul</a:t>
            </a:r>
          </a:p>
          <a:p>
            <a:r>
              <a:rPr lang="tr-TR" sz="2400" dirty="0" smtClean="0"/>
              <a:t>doktor</a:t>
            </a:r>
          </a:p>
          <a:p>
            <a:r>
              <a:rPr lang="tr-TR" sz="2400" dirty="0" smtClean="0"/>
              <a:t>dil</a:t>
            </a:r>
          </a:p>
          <a:p>
            <a:r>
              <a:rPr lang="tr-TR" sz="2400" dirty="0" smtClean="0"/>
              <a:t>dört</a:t>
            </a:r>
          </a:p>
          <a:p>
            <a:r>
              <a:rPr lang="tr-TR" sz="2400" dirty="0" smtClean="0"/>
              <a:t>diş</a:t>
            </a:r>
          </a:p>
          <a:p>
            <a:r>
              <a:rPr lang="tr-TR" sz="2400" dirty="0" smtClean="0"/>
              <a:t>din</a:t>
            </a:r>
          </a:p>
          <a:p>
            <a:r>
              <a:rPr lang="tr-TR" sz="2400" dirty="0" smtClean="0"/>
              <a:t>dürüm</a:t>
            </a:r>
          </a:p>
          <a:p>
            <a:r>
              <a:rPr lang="tr-TR" sz="2400" dirty="0" smtClean="0"/>
              <a:t>dünür</a:t>
            </a:r>
          </a:p>
          <a:p>
            <a:r>
              <a:rPr lang="tr-TR" sz="2400" dirty="0" smtClean="0"/>
              <a:t>dolmuş</a:t>
            </a:r>
          </a:p>
          <a:p>
            <a:r>
              <a:rPr lang="tr-TR" sz="2400" dirty="0" smtClean="0"/>
              <a:t>dokuz</a:t>
            </a:r>
          </a:p>
          <a:p>
            <a:r>
              <a:rPr lang="tr-TR" sz="2400" dirty="0" smtClean="0"/>
              <a:t>dayı</a:t>
            </a:r>
          </a:p>
          <a:p>
            <a:r>
              <a:rPr lang="tr-TR" sz="2400" dirty="0" smtClean="0"/>
              <a:t>dergi</a:t>
            </a:r>
          </a:p>
          <a:p>
            <a:r>
              <a:rPr lang="tr-TR" sz="2400" dirty="0" smtClean="0"/>
              <a:t>defter</a:t>
            </a:r>
          </a:p>
          <a:p>
            <a:r>
              <a:rPr lang="tr-TR" sz="2400" dirty="0" smtClean="0"/>
              <a:t>diplomat</a:t>
            </a:r>
          </a:p>
          <a:p>
            <a:r>
              <a:rPr lang="tr-TR" sz="2400" dirty="0" smtClean="0"/>
              <a:t>Danimarka</a:t>
            </a:r>
          </a:p>
          <a:p>
            <a:r>
              <a:rPr lang="tr-TR" sz="2400" dirty="0" smtClean="0"/>
              <a:t>düz</a:t>
            </a:r>
          </a:p>
          <a:p>
            <a:r>
              <a:rPr lang="tr-TR" sz="2400" dirty="0" smtClean="0"/>
              <a:t>dilekçe</a:t>
            </a:r>
          </a:p>
          <a:p>
            <a:r>
              <a:rPr lang="tr-TR" sz="2400" dirty="0" smtClean="0"/>
              <a:t>dondurma</a:t>
            </a:r>
          </a:p>
          <a:p>
            <a:r>
              <a:rPr lang="tr-TR" sz="2400" dirty="0" smtClean="0"/>
              <a:t>dolu/boş</a:t>
            </a:r>
          </a:p>
          <a:p>
            <a:r>
              <a:rPr lang="tr-TR" sz="2400" dirty="0" smtClean="0"/>
              <a:t>dış/iç</a:t>
            </a:r>
          </a:p>
          <a:p>
            <a:r>
              <a:rPr lang="tr-TR" sz="2400" dirty="0" smtClean="0"/>
              <a:t>dosya</a:t>
            </a:r>
          </a:p>
          <a:p>
            <a:r>
              <a:rPr lang="tr-TR" sz="2400" dirty="0" smtClean="0"/>
              <a:t>domates</a:t>
            </a:r>
          </a:p>
          <a:p>
            <a:r>
              <a:rPr lang="tr-TR" sz="2400" dirty="0" smtClean="0"/>
              <a:t>danışma</a:t>
            </a:r>
          </a:p>
          <a:p>
            <a:r>
              <a:rPr lang="tr-TR" sz="2400" dirty="0" smtClean="0"/>
              <a:t>dereotu</a:t>
            </a:r>
          </a:p>
          <a:p>
            <a:r>
              <a:rPr lang="tr-TR" sz="2400" dirty="0" smtClean="0"/>
              <a:t>diploma</a:t>
            </a:r>
          </a:p>
          <a:p>
            <a:r>
              <a:rPr lang="tr-TR" sz="2400" dirty="0" smtClean="0"/>
              <a:t>diz</a:t>
            </a:r>
          </a:p>
          <a:p>
            <a:pPr>
              <a:buNone/>
            </a:pPr>
            <a:endParaRPr lang="tr-TR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b="1" dirty="0" smtClean="0"/>
              <a:t/>
            </a:r>
            <a:br>
              <a:rPr lang="tr-TR" b="1" dirty="0" smtClean="0"/>
            </a:br>
            <a:r>
              <a:rPr lang="tr-TR" b="1" dirty="0" smtClean="0"/>
              <a:t>D - d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069160"/>
          </a:xfrm>
        </p:spPr>
        <p:txBody>
          <a:bodyPr numCol="4">
            <a:noAutofit/>
          </a:bodyPr>
          <a:lstStyle/>
          <a:p>
            <a:r>
              <a:rPr lang="tr-TR" sz="2400" dirty="0" smtClean="0"/>
              <a:t>d_n</a:t>
            </a:r>
          </a:p>
          <a:p>
            <a:r>
              <a:rPr lang="tr-TR" sz="2400" dirty="0" smtClean="0"/>
              <a:t>d_</a:t>
            </a:r>
            <a:r>
              <a:rPr lang="tr-TR" sz="2400" dirty="0" err="1" smtClean="0"/>
              <a:t>st</a:t>
            </a:r>
            <a:endParaRPr lang="tr-TR" sz="2400" dirty="0" smtClean="0"/>
          </a:p>
          <a:p>
            <a:r>
              <a:rPr lang="tr-TR" sz="2400" dirty="0" err="1" smtClean="0"/>
              <a:t>dad</a:t>
            </a:r>
            <a:r>
              <a:rPr lang="tr-TR" sz="2400" dirty="0" smtClean="0"/>
              <a:t>_</a:t>
            </a:r>
          </a:p>
          <a:p>
            <a:r>
              <a:rPr lang="tr-TR" sz="2400" dirty="0" smtClean="0"/>
              <a:t>den_z</a:t>
            </a:r>
          </a:p>
          <a:p>
            <a:r>
              <a:rPr lang="tr-TR" sz="2400" dirty="0" smtClean="0"/>
              <a:t>d_z</a:t>
            </a:r>
          </a:p>
          <a:p>
            <a:r>
              <a:rPr lang="tr-TR" sz="2400" dirty="0" smtClean="0"/>
              <a:t>d_</a:t>
            </a:r>
            <a:r>
              <a:rPr lang="tr-TR" sz="2400" dirty="0" err="1" smtClean="0"/>
              <a:t>van</a:t>
            </a:r>
            <a:endParaRPr lang="tr-TR" sz="2400" dirty="0" smtClean="0"/>
          </a:p>
          <a:p>
            <a:r>
              <a:rPr lang="tr-TR" sz="2400" dirty="0" smtClean="0"/>
              <a:t>d_</a:t>
            </a:r>
            <a:r>
              <a:rPr lang="tr-TR" sz="2400" dirty="0" err="1" smtClean="0"/>
              <a:t>kkân</a:t>
            </a:r>
            <a:endParaRPr lang="tr-TR" sz="2400" dirty="0" smtClean="0"/>
          </a:p>
          <a:p>
            <a:r>
              <a:rPr lang="tr-TR" sz="2400" dirty="0" smtClean="0"/>
              <a:t>d_var</a:t>
            </a:r>
          </a:p>
          <a:p>
            <a:r>
              <a:rPr lang="tr-TR" sz="2400" dirty="0" smtClean="0"/>
              <a:t>d_</a:t>
            </a:r>
            <a:r>
              <a:rPr lang="tr-TR" sz="2400" dirty="0" err="1" smtClean="0"/>
              <a:t>rak</a:t>
            </a:r>
            <a:endParaRPr lang="tr-TR" sz="2400" dirty="0" smtClean="0"/>
          </a:p>
          <a:p>
            <a:r>
              <a:rPr lang="tr-TR" sz="2400" dirty="0" smtClean="0"/>
              <a:t>d_</a:t>
            </a:r>
            <a:r>
              <a:rPr lang="tr-TR" sz="2400" dirty="0" err="1" smtClean="0"/>
              <a:t>lma</a:t>
            </a:r>
            <a:endParaRPr lang="tr-TR" sz="2400" dirty="0" smtClean="0"/>
          </a:p>
          <a:p>
            <a:r>
              <a:rPr lang="tr-TR" sz="2400" dirty="0" err="1" smtClean="0"/>
              <a:t>dak</a:t>
            </a:r>
            <a:r>
              <a:rPr lang="tr-TR" sz="2400" dirty="0" smtClean="0"/>
              <a:t>_</a:t>
            </a:r>
            <a:r>
              <a:rPr lang="tr-TR" sz="2400" dirty="0" err="1" smtClean="0"/>
              <a:t>ka</a:t>
            </a:r>
            <a:endParaRPr lang="tr-TR" sz="2400" dirty="0" smtClean="0"/>
          </a:p>
          <a:p>
            <a:r>
              <a:rPr lang="tr-TR" sz="2400" dirty="0" smtClean="0"/>
              <a:t>d_</a:t>
            </a:r>
            <a:r>
              <a:rPr lang="tr-TR" sz="2400" dirty="0" err="1" smtClean="0"/>
              <a:t>nya</a:t>
            </a:r>
            <a:endParaRPr lang="tr-TR" sz="2400" dirty="0" smtClean="0"/>
          </a:p>
          <a:p>
            <a:r>
              <a:rPr lang="tr-TR" sz="2400" dirty="0" smtClean="0"/>
              <a:t>d_</a:t>
            </a:r>
            <a:r>
              <a:rPr lang="tr-TR" sz="2400" dirty="0" err="1" smtClean="0"/>
              <a:t>ner</a:t>
            </a:r>
            <a:endParaRPr lang="tr-TR" sz="2400" dirty="0" smtClean="0"/>
          </a:p>
          <a:p>
            <a:r>
              <a:rPr lang="tr-TR" sz="2400" dirty="0" smtClean="0"/>
              <a:t>d_ğ_n</a:t>
            </a:r>
          </a:p>
          <a:p>
            <a:r>
              <a:rPr lang="tr-TR" sz="2400" dirty="0" smtClean="0"/>
              <a:t>D_</a:t>
            </a:r>
            <a:r>
              <a:rPr lang="tr-TR" sz="2400" dirty="0" err="1" smtClean="0"/>
              <a:t>yarbakır</a:t>
            </a:r>
            <a:endParaRPr lang="tr-TR" sz="2400" dirty="0" smtClean="0"/>
          </a:p>
          <a:p>
            <a:r>
              <a:rPr lang="tr-TR" sz="2400" dirty="0" err="1" smtClean="0"/>
              <a:t>deml</a:t>
            </a:r>
            <a:r>
              <a:rPr lang="tr-TR" sz="2400" dirty="0" smtClean="0"/>
              <a:t>_k</a:t>
            </a:r>
          </a:p>
          <a:p>
            <a:r>
              <a:rPr lang="tr-TR" sz="2400" dirty="0" smtClean="0"/>
              <a:t>dav_l</a:t>
            </a:r>
          </a:p>
          <a:p>
            <a:r>
              <a:rPr lang="tr-TR" sz="2400" dirty="0" smtClean="0"/>
              <a:t>d_</a:t>
            </a:r>
            <a:r>
              <a:rPr lang="tr-TR" sz="2400" dirty="0" err="1" smtClean="0"/>
              <a:t>kt</a:t>
            </a:r>
            <a:r>
              <a:rPr lang="tr-TR" sz="2400" dirty="0" smtClean="0"/>
              <a:t>_r</a:t>
            </a:r>
          </a:p>
          <a:p>
            <a:r>
              <a:rPr lang="tr-TR" sz="2400" dirty="0" smtClean="0"/>
              <a:t>d_l</a:t>
            </a:r>
          </a:p>
          <a:p>
            <a:r>
              <a:rPr lang="tr-TR" sz="2400" dirty="0" smtClean="0"/>
              <a:t>d_</a:t>
            </a:r>
            <a:r>
              <a:rPr lang="tr-TR" sz="2400" dirty="0" err="1" smtClean="0"/>
              <a:t>rt</a:t>
            </a:r>
            <a:endParaRPr lang="tr-TR" sz="2400" dirty="0" smtClean="0"/>
          </a:p>
          <a:p>
            <a:r>
              <a:rPr lang="tr-TR" sz="2400" dirty="0" smtClean="0"/>
              <a:t>d_ş</a:t>
            </a:r>
          </a:p>
          <a:p>
            <a:r>
              <a:rPr lang="tr-TR" sz="2400" dirty="0" smtClean="0"/>
              <a:t>d_n</a:t>
            </a:r>
          </a:p>
          <a:p>
            <a:r>
              <a:rPr lang="tr-TR" sz="2400" dirty="0" smtClean="0"/>
              <a:t>d_r_m</a:t>
            </a:r>
          </a:p>
          <a:p>
            <a:r>
              <a:rPr lang="tr-TR" sz="2400" dirty="0" smtClean="0"/>
              <a:t>d_</a:t>
            </a:r>
            <a:r>
              <a:rPr lang="tr-TR" sz="2400" dirty="0" err="1" smtClean="0"/>
              <a:t>lm</a:t>
            </a:r>
            <a:r>
              <a:rPr lang="tr-TR" sz="2400" dirty="0" smtClean="0"/>
              <a:t>_ş</a:t>
            </a:r>
          </a:p>
          <a:p>
            <a:r>
              <a:rPr lang="tr-TR" sz="2400" dirty="0" smtClean="0"/>
              <a:t>d_k_z</a:t>
            </a:r>
          </a:p>
          <a:p>
            <a:r>
              <a:rPr lang="tr-TR" sz="2400" dirty="0" err="1" smtClean="0"/>
              <a:t>day</a:t>
            </a:r>
            <a:r>
              <a:rPr lang="tr-TR" sz="2400" dirty="0" smtClean="0"/>
              <a:t>_</a:t>
            </a:r>
          </a:p>
          <a:p>
            <a:r>
              <a:rPr lang="tr-TR" sz="2400" dirty="0" err="1" smtClean="0"/>
              <a:t>derg</a:t>
            </a:r>
            <a:r>
              <a:rPr lang="tr-TR" sz="2400" dirty="0" smtClean="0"/>
              <a:t>_</a:t>
            </a:r>
          </a:p>
          <a:p>
            <a:r>
              <a:rPr lang="tr-TR" sz="2400" dirty="0" err="1" smtClean="0"/>
              <a:t>dplmat</a:t>
            </a:r>
            <a:endParaRPr lang="tr-TR" sz="2400" dirty="0" smtClean="0"/>
          </a:p>
          <a:p>
            <a:r>
              <a:rPr lang="tr-TR" sz="2400" dirty="0" smtClean="0"/>
              <a:t>Dan_marka</a:t>
            </a:r>
          </a:p>
          <a:p>
            <a:r>
              <a:rPr lang="tr-TR" sz="2400" dirty="0" smtClean="0"/>
              <a:t>d_z</a:t>
            </a:r>
          </a:p>
          <a:p>
            <a:r>
              <a:rPr lang="tr-TR" sz="2400" dirty="0" smtClean="0"/>
              <a:t>d_</a:t>
            </a:r>
            <a:r>
              <a:rPr lang="tr-TR" sz="2400" dirty="0" err="1" smtClean="0"/>
              <a:t>lekçe</a:t>
            </a:r>
            <a:endParaRPr lang="tr-TR" sz="2400" dirty="0" smtClean="0"/>
          </a:p>
          <a:p>
            <a:r>
              <a:rPr lang="tr-TR" sz="2400" dirty="0" smtClean="0"/>
              <a:t>d_</a:t>
            </a:r>
            <a:r>
              <a:rPr lang="tr-TR" sz="2400" dirty="0" err="1" smtClean="0"/>
              <a:t>nd</a:t>
            </a:r>
            <a:r>
              <a:rPr lang="tr-TR" sz="2400" dirty="0" smtClean="0"/>
              <a:t>_</a:t>
            </a:r>
            <a:r>
              <a:rPr lang="tr-TR" sz="2400" dirty="0" err="1" smtClean="0"/>
              <a:t>rma</a:t>
            </a:r>
            <a:endParaRPr lang="tr-TR" sz="2400" dirty="0" smtClean="0"/>
          </a:p>
          <a:p>
            <a:r>
              <a:rPr lang="tr-TR" sz="2400" dirty="0" smtClean="0"/>
              <a:t>d_l_/b_ş</a:t>
            </a:r>
          </a:p>
          <a:p>
            <a:r>
              <a:rPr lang="tr-TR" sz="2400" dirty="0" smtClean="0"/>
              <a:t>d_ş/_ç</a:t>
            </a:r>
          </a:p>
          <a:p>
            <a:r>
              <a:rPr lang="tr-TR" sz="2400" dirty="0" smtClean="0"/>
              <a:t>d_</a:t>
            </a:r>
            <a:r>
              <a:rPr lang="tr-TR" sz="2400" dirty="0" err="1" smtClean="0"/>
              <a:t>sya</a:t>
            </a:r>
            <a:endParaRPr lang="tr-TR" sz="2400" dirty="0" smtClean="0"/>
          </a:p>
          <a:p>
            <a:r>
              <a:rPr lang="tr-TR" sz="2400" dirty="0" smtClean="0"/>
              <a:t>d_</a:t>
            </a:r>
            <a:r>
              <a:rPr lang="tr-TR" sz="2400" dirty="0" err="1" smtClean="0"/>
              <a:t>mates</a:t>
            </a:r>
            <a:endParaRPr lang="tr-TR" sz="2400" dirty="0" smtClean="0"/>
          </a:p>
          <a:p>
            <a:r>
              <a:rPr lang="tr-TR" sz="2400" dirty="0" smtClean="0"/>
              <a:t>dan-</a:t>
            </a:r>
            <a:r>
              <a:rPr lang="tr-TR" sz="2400" dirty="0" err="1" smtClean="0"/>
              <a:t>şma</a:t>
            </a:r>
            <a:endParaRPr lang="tr-TR" sz="2400" dirty="0" smtClean="0"/>
          </a:p>
          <a:p>
            <a:r>
              <a:rPr lang="tr-TR" sz="2400" dirty="0" smtClean="0"/>
              <a:t>dere_t_</a:t>
            </a:r>
          </a:p>
          <a:p>
            <a:r>
              <a:rPr lang="tr-TR" sz="2400" dirty="0" smtClean="0"/>
              <a:t>d_</a:t>
            </a:r>
            <a:r>
              <a:rPr lang="tr-TR" sz="2400" dirty="0" err="1" smtClean="0"/>
              <a:t>pl</a:t>
            </a:r>
            <a:r>
              <a:rPr lang="tr-TR" sz="2400" dirty="0" smtClean="0"/>
              <a:t>_</a:t>
            </a:r>
            <a:r>
              <a:rPr lang="tr-TR" sz="2400" dirty="0" err="1" smtClean="0"/>
              <a:t>ma</a:t>
            </a:r>
            <a:endParaRPr lang="tr-TR" sz="2400" dirty="0" smtClean="0"/>
          </a:p>
          <a:p>
            <a:r>
              <a:rPr lang="tr-TR" sz="2400" dirty="0" smtClean="0"/>
              <a:t>d_z</a:t>
            </a:r>
          </a:p>
          <a:p>
            <a:pPr>
              <a:buNone/>
            </a:pPr>
            <a:endParaRPr lang="tr-TR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danışm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124744"/>
            <a:ext cx="2813427" cy="2160240"/>
          </a:xfrm>
        </p:spPr>
      </p:pic>
      <p:sp>
        <p:nvSpPr>
          <p:cNvPr id="5" name="4 Metin kutusu"/>
          <p:cNvSpPr txBox="1"/>
          <p:nvPr/>
        </p:nvSpPr>
        <p:spPr>
          <a:xfrm>
            <a:off x="755576" y="3429000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200" b="1" dirty="0" smtClean="0"/>
              <a:t>Danışma</a:t>
            </a:r>
            <a:endParaRPr lang="tr-TR" sz="3200" b="1" dirty="0"/>
          </a:p>
        </p:txBody>
      </p:sp>
      <p:pic>
        <p:nvPicPr>
          <p:cNvPr id="6" name="5 Resim" descr="dolm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1124744"/>
            <a:ext cx="3096344" cy="2218249"/>
          </a:xfrm>
          <a:prstGeom prst="rect">
            <a:avLst/>
          </a:prstGeom>
        </p:spPr>
      </p:pic>
      <p:sp>
        <p:nvSpPr>
          <p:cNvPr id="7" name="6 Metin kutusu"/>
          <p:cNvSpPr txBox="1"/>
          <p:nvPr/>
        </p:nvSpPr>
        <p:spPr>
          <a:xfrm>
            <a:off x="5004048" y="3573016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200" b="1" dirty="0" smtClean="0"/>
              <a:t>Dolma</a:t>
            </a:r>
            <a:endParaRPr lang="tr-TR" sz="3200" b="1" dirty="0"/>
          </a:p>
        </p:txBody>
      </p:sp>
      <p:pic>
        <p:nvPicPr>
          <p:cNvPr id="8" name="7 Resim" descr="dolmuş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4149080"/>
            <a:ext cx="2880320" cy="2016224"/>
          </a:xfrm>
          <a:prstGeom prst="rect">
            <a:avLst/>
          </a:prstGeom>
        </p:spPr>
      </p:pic>
      <p:sp>
        <p:nvSpPr>
          <p:cNvPr id="9" name="8 Metin kutusu"/>
          <p:cNvSpPr txBox="1"/>
          <p:nvPr/>
        </p:nvSpPr>
        <p:spPr>
          <a:xfrm>
            <a:off x="755576" y="6309320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400" b="1" dirty="0" smtClean="0"/>
              <a:t>Dolmuş</a:t>
            </a:r>
            <a:endParaRPr lang="tr-TR" sz="2400" b="1" dirty="0"/>
          </a:p>
        </p:txBody>
      </p:sp>
      <p:pic>
        <p:nvPicPr>
          <p:cNvPr id="10" name="9 Resim" descr="dürüm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6016" y="4149080"/>
            <a:ext cx="3240360" cy="1831508"/>
          </a:xfrm>
          <a:prstGeom prst="rect">
            <a:avLst/>
          </a:prstGeom>
        </p:spPr>
      </p:pic>
      <p:sp>
        <p:nvSpPr>
          <p:cNvPr id="11" name="10 Metin kutusu"/>
          <p:cNvSpPr txBox="1"/>
          <p:nvPr/>
        </p:nvSpPr>
        <p:spPr>
          <a:xfrm>
            <a:off x="5292080" y="6093296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200" b="1" dirty="0" smtClean="0"/>
              <a:t>Dürüm</a:t>
            </a:r>
            <a:endParaRPr lang="tr-TR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000" b="1" dirty="0" smtClean="0"/>
              <a:t/>
            </a:r>
            <a:br>
              <a:rPr lang="tr-TR" sz="6000" b="1" dirty="0" smtClean="0"/>
            </a:br>
            <a:r>
              <a:rPr lang="tr-TR" sz="6000" b="1" dirty="0" smtClean="0"/>
              <a:t>E - e</a:t>
            </a:r>
            <a:endParaRPr lang="tr-TR" sz="60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069160"/>
          </a:xfrm>
        </p:spPr>
        <p:txBody>
          <a:bodyPr numCol="4">
            <a:noAutofit/>
          </a:bodyPr>
          <a:lstStyle/>
          <a:p>
            <a:r>
              <a:rPr lang="tr-TR" sz="2800" dirty="0" smtClean="0"/>
              <a:t>Edirne</a:t>
            </a:r>
          </a:p>
          <a:p>
            <a:r>
              <a:rPr lang="tr-TR" sz="2800" dirty="0" smtClean="0"/>
              <a:t>eldiven</a:t>
            </a:r>
          </a:p>
          <a:p>
            <a:r>
              <a:rPr lang="tr-TR" sz="2800" dirty="0" smtClean="0"/>
              <a:t>Edremit</a:t>
            </a:r>
          </a:p>
          <a:p>
            <a:r>
              <a:rPr lang="tr-TR" sz="2800" dirty="0" smtClean="0"/>
              <a:t>erik</a:t>
            </a:r>
          </a:p>
          <a:p>
            <a:r>
              <a:rPr lang="tr-TR" sz="2800" dirty="0" smtClean="0"/>
              <a:t>elektrik</a:t>
            </a:r>
          </a:p>
          <a:p>
            <a:r>
              <a:rPr lang="tr-TR" sz="2800" dirty="0" smtClean="0"/>
              <a:t>elbise</a:t>
            </a:r>
          </a:p>
          <a:p>
            <a:r>
              <a:rPr lang="tr-TR" sz="2800" dirty="0" smtClean="0"/>
              <a:t>enişte</a:t>
            </a:r>
          </a:p>
          <a:p>
            <a:r>
              <a:rPr lang="tr-TR" sz="2800" dirty="0" smtClean="0"/>
              <a:t>etiket</a:t>
            </a:r>
          </a:p>
          <a:p>
            <a:r>
              <a:rPr lang="tr-TR" sz="2800" dirty="0" smtClean="0"/>
              <a:t>elli</a:t>
            </a:r>
          </a:p>
          <a:p>
            <a:r>
              <a:rPr lang="tr-TR" sz="2800" dirty="0" smtClean="0"/>
              <a:t>erişte</a:t>
            </a:r>
          </a:p>
          <a:p>
            <a:r>
              <a:rPr lang="tr-TR" sz="2800" dirty="0" smtClean="0"/>
              <a:t>ekşi</a:t>
            </a:r>
          </a:p>
          <a:p>
            <a:r>
              <a:rPr lang="tr-TR" sz="2800" dirty="0" smtClean="0"/>
              <a:t>enginar</a:t>
            </a:r>
          </a:p>
          <a:p>
            <a:r>
              <a:rPr lang="tr-TR" sz="2800" dirty="0" smtClean="0"/>
              <a:t>ezogelin</a:t>
            </a:r>
          </a:p>
          <a:p>
            <a:r>
              <a:rPr lang="tr-TR" sz="2800" dirty="0" smtClean="0"/>
              <a:t>evli/bekâr</a:t>
            </a:r>
          </a:p>
          <a:p>
            <a:r>
              <a:rPr lang="tr-TR" sz="2800" dirty="0" smtClean="0"/>
              <a:t>eski/yeni</a:t>
            </a:r>
          </a:p>
          <a:p>
            <a:r>
              <a:rPr lang="tr-TR" sz="2800" dirty="0" smtClean="0"/>
              <a:t>eksi(-) / artı(+)</a:t>
            </a:r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000" b="1" dirty="0" smtClean="0"/>
              <a:t/>
            </a:r>
            <a:br>
              <a:rPr lang="tr-TR" sz="6000" b="1" dirty="0" smtClean="0"/>
            </a:br>
            <a:r>
              <a:rPr lang="tr-TR" sz="6000" b="1" dirty="0" smtClean="0"/>
              <a:t>E - e</a:t>
            </a:r>
            <a:endParaRPr lang="tr-TR" sz="60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069160"/>
          </a:xfrm>
        </p:spPr>
        <p:txBody>
          <a:bodyPr numCol="4">
            <a:noAutofit/>
          </a:bodyPr>
          <a:lstStyle/>
          <a:p>
            <a:r>
              <a:rPr lang="tr-TR" sz="2800" dirty="0" smtClean="0"/>
              <a:t>Ed_</a:t>
            </a:r>
            <a:r>
              <a:rPr lang="tr-TR" sz="2800" dirty="0" err="1" smtClean="0"/>
              <a:t>rne</a:t>
            </a:r>
            <a:endParaRPr lang="tr-TR" sz="2800" dirty="0" smtClean="0"/>
          </a:p>
          <a:p>
            <a:r>
              <a:rPr lang="tr-TR" sz="2800" dirty="0" err="1" smtClean="0"/>
              <a:t>eld</a:t>
            </a:r>
            <a:r>
              <a:rPr lang="tr-TR" sz="2800" dirty="0" smtClean="0"/>
              <a:t>_</a:t>
            </a:r>
            <a:r>
              <a:rPr lang="tr-TR" sz="2800" dirty="0" err="1" smtClean="0"/>
              <a:t>ven</a:t>
            </a:r>
            <a:endParaRPr lang="tr-TR" sz="2800" dirty="0" smtClean="0"/>
          </a:p>
          <a:p>
            <a:r>
              <a:rPr lang="tr-TR" sz="2800" dirty="0" err="1" smtClean="0"/>
              <a:t>Edrem</a:t>
            </a:r>
            <a:r>
              <a:rPr lang="tr-TR" sz="2800" dirty="0" smtClean="0"/>
              <a:t>_t</a:t>
            </a:r>
          </a:p>
          <a:p>
            <a:r>
              <a:rPr lang="tr-TR" sz="2800" dirty="0" smtClean="0"/>
              <a:t>er_k</a:t>
            </a:r>
          </a:p>
          <a:p>
            <a:r>
              <a:rPr lang="tr-TR" sz="2800" dirty="0" err="1" smtClean="0"/>
              <a:t>elektr</a:t>
            </a:r>
            <a:r>
              <a:rPr lang="tr-TR" sz="2800" dirty="0" smtClean="0"/>
              <a:t>_k</a:t>
            </a:r>
          </a:p>
          <a:p>
            <a:r>
              <a:rPr lang="tr-TR" sz="2800" dirty="0" err="1" smtClean="0"/>
              <a:t>elb</a:t>
            </a:r>
            <a:r>
              <a:rPr lang="tr-TR" sz="2800" dirty="0" smtClean="0"/>
              <a:t>_</a:t>
            </a:r>
            <a:r>
              <a:rPr lang="tr-TR" sz="2800" dirty="0" err="1" smtClean="0"/>
              <a:t>se</a:t>
            </a:r>
            <a:endParaRPr lang="tr-TR" sz="2800" dirty="0" smtClean="0"/>
          </a:p>
          <a:p>
            <a:r>
              <a:rPr lang="tr-TR" sz="2800" dirty="0" smtClean="0"/>
              <a:t>en_</a:t>
            </a:r>
            <a:r>
              <a:rPr lang="tr-TR" sz="2800" dirty="0" err="1" smtClean="0"/>
              <a:t>şte</a:t>
            </a:r>
            <a:endParaRPr lang="tr-TR" sz="2800" dirty="0" smtClean="0"/>
          </a:p>
          <a:p>
            <a:r>
              <a:rPr lang="tr-TR" sz="2800" dirty="0" smtClean="0"/>
              <a:t>et_ket</a:t>
            </a:r>
          </a:p>
          <a:p>
            <a:r>
              <a:rPr lang="tr-TR" sz="2800" dirty="0" err="1" smtClean="0"/>
              <a:t>ell</a:t>
            </a:r>
            <a:r>
              <a:rPr lang="tr-TR" sz="2800" dirty="0" smtClean="0"/>
              <a:t>_</a:t>
            </a:r>
          </a:p>
          <a:p>
            <a:r>
              <a:rPr lang="tr-TR" sz="2800" dirty="0" smtClean="0"/>
              <a:t>er_</a:t>
            </a:r>
            <a:r>
              <a:rPr lang="tr-TR" sz="2800" dirty="0" err="1" smtClean="0"/>
              <a:t>şte</a:t>
            </a:r>
            <a:endParaRPr lang="tr-TR" sz="2800" dirty="0" smtClean="0"/>
          </a:p>
          <a:p>
            <a:r>
              <a:rPr lang="tr-TR" sz="2800" dirty="0" err="1" smtClean="0"/>
              <a:t>ekş</a:t>
            </a:r>
            <a:r>
              <a:rPr lang="tr-TR" sz="2800" dirty="0" smtClean="0"/>
              <a:t>_</a:t>
            </a:r>
          </a:p>
          <a:p>
            <a:r>
              <a:rPr lang="tr-TR" sz="2800" dirty="0" err="1" smtClean="0"/>
              <a:t>eng</a:t>
            </a:r>
            <a:r>
              <a:rPr lang="tr-TR" sz="2800" dirty="0" smtClean="0"/>
              <a:t>_nar</a:t>
            </a:r>
          </a:p>
          <a:p>
            <a:r>
              <a:rPr lang="tr-TR" sz="2800" dirty="0" smtClean="0"/>
              <a:t>ez_gel_n</a:t>
            </a:r>
          </a:p>
          <a:p>
            <a:r>
              <a:rPr lang="tr-TR" sz="2800" dirty="0" err="1" smtClean="0"/>
              <a:t>evl</a:t>
            </a:r>
            <a:r>
              <a:rPr lang="tr-TR" sz="2800" dirty="0" smtClean="0"/>
              <a:t>_/bekâr</a:t>
            </a:r>
          </a:p>
          <a:p>
            <a:r>
              <a:rPr lang="tr-TR" sz="2800" dirty="0" err="1" smtClean="0"/>
              <a:t>esk</a:t>
            </a:r>
            <a:r>
              <a:rPr lang="tr-TR" sz="2800" dirty="0" smtClean="0"/>
              <a:t>_/yen_</a:t>
            </a:r>
          </a:p>
          <a:p>
            <a:r>
              <a:rPr lang="tr-TR" sz="2800" dirty="0" err="1" smtClean="0"/>
              <a:t>eks</a:t>
            </a:r>
            <a:r>
              <a:rPr lang="tr-TR" sz="2800" dirty="0" smtClean="0"/>
              <a:t>_(-) / art_(+)</a:t>
            </a:r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42910" y="704088"/>
            <a:ext cx="8043890" cy="581772"/>
          </a:xfrm>
        </p:spPr>
        <p:txBody>
          <a:bodyPr>
            <a:normAutofit fontScale="90000"/>
          </a:bodyPr>
          <a:lstStyle/>
          <a:p>
            <a:r>
              <a:rPr lang="tr-TR" b="1" dirty="0" smtClean="0"/>
              <a:t/>
            </a:r>
            <a:br>
              <a:rPr lang="tr-TR" b="1" dirty="0" smtClean="0"/>
            </a:br>
            <a:r>
              <a:rPr lang="tr-TR" b="1" dirty="0" smtClean="0"/>
              <a:t>A - a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069160"/>
          </a:xfrm>
        </p:spPr>
        <p:txBody>
          <a:bodyPr numCol="4">
            <a:noAutofit/>
          </a:bodyPr>
          <a:lstStyle/>
          <a:p>
            <a:r>
              <a:rPr lang="tr-TR" sz="2700" dirty="0" smtClean="0"/>
              <a:t>askı</a:t>
            </a:r>
          </a:p>
          <a:p>
            <a:r>
              <a:rPr lang="tr-TR" sz="2700" dirty="0" smtClean="0"/>
              <a:t>altın</a:t>
            </a:r>
          </a:p>
          <a:p>
            <a:r>
              <a:rPr lang="tr-TR" sz="2700" dirty="0" smtClean="0"/>
              <a:t>Akseki</a:t>
            </a:r>
          </a:p>
          <a:p>
            <a:r>
              <a:rPr lang="tr-TR" sz="2700" dirty="0" smtClean="0"/>
              <a:t>avuç	</a:t>
            </a:r>
          </a:p>
          <a:p>
            <a:r>
              <a:rPr lang="tr-TR" sz="2700" dirty="0" smtClean="0"/>
              <a:t>ayı	</a:t>
            </a:r>
          </a:p>
          <a:p>
            <a:r>
              <a:rPr lang="tr-TR" sz="2700" dirty="0" smtClean="0"/>
              <a:t>atkı</a:t>
            </a:r>
          </a:p>
          <a:p>
            <a:r>
              <a:rPr lang="tr-TR" sz="2700" dirty="0" smtClean="0"/>
              <a:t>aile</a:t>
            </a:r>
          </a:p>
          <a:p>
            <a:r>
              <a:rPr lang="tr-TR" sz="2700" dirty="0" smtClean="0"/>
              <a:t>Anıtkabir</a:t>
            </a:r>
          </a:p>
          <a:p>
            <a:r>
              <a:rPr lang="tr-TR" sz="2700" dirty="0" smtClean="0"/>
              <a:t>arı</a:t>
            </a:r>
          </a:p>
          <a:p>
            <a:r>
              <a:rPr lang="tr-TR" sz="2700" dirty="0" smtClean="0"/>
              <a:t>Atatürk</a:t>
            </a:r>
          </a:p>
          <a:p>
            <a:r>
              <a:rPr lang="tr-TR" sz="2700" dirty="0" smtClean="0"/>
              <a:t>armut</a:t>
            </a:r>
          </a:p>
          <a:p>
            <a:r>
              <a:rPr lang="tr-TR" sz="2700" dirty="0" smtClean="0"/>
              <a:t>ambulans</a:t>
            </a:r>
          </a:p>
          <a:p>
            <a:r>
              <a:rPr lang="tr-TR" sz="2700" dirty="0" smtClean="0"/>
              <a:t>Avrupa</a:t>
            </a:r>
          </a:p>
          <a:p>
            <a:r>
              <a:rPr lang="tr-TR" sz="2700" dirty="0" smtClean="0"/>
              <a:t>asansör</a:t>
            </a:r>
          </a:p>
          <a:p>
            <a:r>
              <a:rPr lang="tr-TR" sz="2700" dirty="0" smtClean="0"/>
              <a:t>altı(6)</a:t>
            </a:r>
          </a:p>
          <a:p>
            <a:r>
              <a:rPr lang="tr-TR" sz="2700" dirty="0" smtClean="0"/>
              <a:t>acil</a:t>
            </a:r>
          </a:p>
          <a:p>
            <a:r>
              <a:rPr lang="tr-TR" sz="2700" dirty="0" smtClean="0"/>
              <a:t>aşçı</a:t>
            </a:r>
          </a:p>
          <a:p>
            <a:r>
              <a:rPr lang="tr-TR" sz="2700" dirty="0" smtClean="0"/>
              <a:t>açık / kapalı</a:t>
            </a:r>
          </a:p>
          <a:p>
            <a:r>
              <a:rPr lang="tr-TR" sz="2700" dirty="0" smtClean="0"/>
              <a:t>acı / tatlı</a:t>
            </a:r>
          </a:p>
          <a:p>
            <a:r>
              <a:rPr lang="tr-TR" sz="2700" dirty="0" smtClean="0"/>
              <a:t>az / çok</a:t>
            </a:r>
          </a:p>
          <a:p>
            <a:r>
              <a:rPr lang="tr-TR" sz="2700" dirty="0" smtClean="0"/>
              <a:t>Anadolu</a:t>
            </a:r>
          </a:p>
          <a:p>
            <a:r>
              <a:rPr lang="tr-TR" sz="2700" dirty="0" smtClean="0"/>
              <a:t>ayakkabı</a:t>
            </a:r>
            <a:endParaRPr lang="tr-TR" sz="27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engina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052736"/>
            <a:ext cx="2884031" cy="2160240"/>
          </a:xfrm>
        </p:spPr>
      </p:pic>
      <p:sp>
        <p:nvSpPr>
          <p:cNvPr id="5" name="4 Metin kutusu"/>
          <p:cNvSpPr txBox="1"/>
          <p:nvPr/>
        </p:nvSpPr>
        <p:spPr>
          <a:xfrm>
            <a:off x="899592" y="3501008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Enginar</a:t>
            </a:r>
            <a:endParaRPr lang="tr-TR" sz="2800" b="1" dirty="0"/>
          </a:p>
        </p:txBody>
      </p:sp>
      <p:pic>
        <p:nvPicPr>
          <p:cNvPr id="6" name="5 Resim" descr="eri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1196752"/>
            <a:ext cx="3024336" cy="2016224"/>
          </a:xfrm>
          <a:prstGeom prst="rect">
            <a:avLst/>
          </a:prstGeom>
        </p:spPr>
      </p:pic>
      <p:sp>
        <p:nvSpPr>
          <p:cNvPr id="7" name="6 Metin kutusu"/>
          <p:cNvSpPr txBox="1"/>
          <p:nvPr/>
        </p:nvSpPr>
        <p:spPr>
          <a:xfrm>
            <a:off x="4932040" y="3573016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Erik</a:t>
            </a:r>
            <a:endParaRPr lang="tr-TR" sz="2800" b="1" dirty="0"/>
          </a:p>
        </p:txBody>
      </p:sp>
      <p:pic>
        <p:nvPicPr>
          <p:cNvPr id="8" name="7 Resim" descr="erişt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4149080"/>
            <a:ext cx="2664296" cy="2016224"/>
          </a:xfrm>
          <a:prstGeom prst="rect">
            <a:avLst/>
          </a:prstGeom>
        </p:spPr>
      </p:pic>
      <p:sp>
        <p:nvSpPr>
          <p:cNvPr id="9" name="8 Metin kutusu"/>
          <p:cNvSpPr txBox="1"/>
          <p:nvPr/>
        </p:nvSpPr>
        <p:spPr>
          <a:xfrm>
            <a:off x="827584" y="6453336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400" b="1" dirty="0" smtClean="0"/>
              <a:t>Erişte</a:t>
            </a:r>
            <a:endParaRPr lang="tr-TR" sz="2400" b="1" dirty="0"/>
          </a:p>
        </p:txBody>
      </p:sp>
      <p:pic>
        <p:nvPicPr>
          <p:cNvPr id="10" name="9 Resim" descr="etile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4008" y="3717032"/>
            <a:ext cx="2981325" cy="2088232"/>
          </a:xfrm>
          <a:prstGeom prst="rect">
            <a:avLst/>
          </a:prstGeom>
        </p:spPr>
      </p:pic>
      <p:sp>
        <p:nvSpPr>
          <p:cNvPr id="11" name="10 Metin kutusu"/>
          <p:cNvSpPr txBox="1"/>
          <p:nvPr/>
        </p:nvSpPr>
        <p:spPr>
          <a:xfrm>
            <a:off x="4860032" y="6093296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200" b="1" dirty="0" smtClean="0"/>
              <a:t>Etiket</a:t>
            </a:r>
            <a:endParaRPr lang="tr-TR" sz="3200" b="1" dirty="0"/>
          </a:p>
        </p:txBody>
      </p:sp>
      <p:sp>
        <p:nvSpPr>
          <p:cNvPr id="12" name="11 Metin kutusu"/>
          <p:cNvSpPr txBox="1"/>
          <p:nvPr/>
        </p:nvSpPr>
        <p:spPr>
          <a:xfrm>
            <a:off x="5220072" y="3284984"/>
            <a:ext cx="18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200" b="1" dirty="0" smtClean="0"/>
              <a:t>Erik</a:t>
            </a:r>
            <a:endParaRPr lang="tr-TR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000" b="1" dirty="0" smtClean="0"/>
              <a:t/>
            </a:r>
            <a:br>
              <a:rPr lang="tr-TR" sz="6000" b="1" dirty="0" smtClean="0"/>
            </a:br>
            <a:r>
              <a:rPr lang="tr-TR" sz="6000" b="1" dirty="0" smtClean="0"/>
              <a:t>F - f</a:t>
            </a:r>
            <a:endParaRPr lang="tr-TR" sz="60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069160"/>
          </a:xfrm>
        </p:spPr>
        <p:txBody>
          <a:bodyPr numCol="4">
            <a:noAutofit/>
          </a:bodyPr>
          <a:lstStyle/>
          <a:p>
            <a:r>
              <a:rPr lang="tr-TR" sz="2800" dirty="0" smtClean="0"/>
              <a:t>fırın</a:t>
            </a:r>
          </a:p>
          <a:p>
            <a:r>
              <a:rPr lang="tr-TR" sz="2800" dirty="0" smtClean="0"/>
              <a:t>firma</a:t>
            </a:r>
          </a:p>
          <a:p>
            <a:r>
              <a:rPr lang="tr-TR" sz="2800" dirty="0" smtClean="0"/>
              <a:t>festival=şenlik</a:t>
            </a:r>
          </a:p>
          <a:p>
            <a:r>
              <a:rPr lang="tr-TR" sz="2800" dirty="0" smtClean="0"/>
              <a:t>fıstık</a:t>
            </a:r>
          </a:p>
          <a:p>
            <a:r>
              <a:rPr lang="tr-TR" sz="2800" dirty="0" smtClean="0"/>
              <a:t>form</a:t>
            </a:r>
          </a:p>
          <a:p>
            <a:r>
              <a:rPr lang="tr-TR" sz="2800" dirty="0" smtClean="0"/>
              <a:t>fuar</a:t>
            </a:r>
          </a:p>
          <a:p>
            <a:r>
              <a:rPr lang="tr-TR" sz="2800" dirty="0" smtClean="0"/>
              <a:t>fincan</a:t>
            </a:r>
          </a:p>
          <a:p>
            <a:r>
              <a:rPr lang="tr-TR" sz="2800" dirty="0" smtClean="0"/>
              <a:t>fabrika</a:t>
            </a:r>
            <a:endParaRPr lang="tr-TR" sz="2800" dirty="0" smtClean="0"/>
          </a:p>
          <a:p>
            <a:r>
              <a:rPr lang="tr-TR" sz="2800" dirty="0" smtClean="0"/>
              <a:t>fındık</a:t>
            </a:r>
          </a:p>
          <a:p>
            <a:r>
              <a:rPr lang="tr-TR" sz="2800" dirty="0" smtClean="0"/>
              <a:t>farklı</a:t>
            </a:r>
          </a:p>
          <a:p>
            <a:r>
              <a:rPr lang="tr-TR" sz="2800" dirty="0" smtClean="0"/>
              <a:t>fidan</a:t>
            </a:r>
          </a:p>
          <a:p>
            <a:r>
              <a:rPr lang="tr-TR" sz="2800" dirty="0" smtClean="0"/>
              <a:t>fiyat</a:t>
            </a:r>
          </a:p>
          <a:p>
            <a:r>
              <a:rPr lang="tr-TR" sz="2800" dirty="0" smtClean="0"/>
              <a:t>futbol</a:t>
            </a:r>
          </a:p>
          <a:p>
            <a:r>
              <a:rPr lang="tr-TR" sz="2800" dirty="0" smtClean="0"/>
              <a:t>filiz</a:t>
            </a:r>
          </a:p>
          <a:p>
            <a:r>
              <a:rPr lang="tr-TR" sz="2800" dirty="0" smtClean="0"/>
              <a:t>fatura</a:t>
            </a:r>
          </a:p>
          <a:p>
            <a:r>
              <a:rPr lang="tr-TR" sz="2800" dirty="0" smtClean="0"/>
              <a:t>faiz</a:t>
            </a:r>
          </a:p>
          <a:p>
            <a:r>
              <a:rPr lang="tr-TR" sz="2800" dirty="0" smtClean="0"/>
              <a:t>fermuar</a:t>
            </a:r>
          </a:p>
          <a:p>
            <a:r>
              <a:rPr lang="tr-TR" sz="2800" dirty="0" smtClean="0"/>
              <a:t>fiş</a:t>
            </a:r>
          </a:p>
          <a:p>
            <a:r>
              <a:rPr lang="tr-TR" sz="2800" dirty="0" smtClean="0"/>
              <a:t>fakülte</a:t>
            </a:r>
          </a:p>
          <a:p>
            <a:r>
              <a:rPr lang="tr-TR" sz="2800" dirty="0" smtClean="0"/>
              <a:t>fasulye</a:t>
            </a:r>
          </a:p>
          <a:p>
            <a:r>
              <a:rPr lang="tr-TR" sz="2800" dirty="0" smtClean="0"/>
              <a:t>fil</a:t>
            </a:r>
          </a:p>
          <a:p>
            <a:r>
              <a:rPr lang="tr-TR" sz="2800" dirty="0" smtClean="0"/>
              <a:t>film</a:t>
            </a:r>
          </a:p>
          <a:p>
            <a:r>
              <a:rPr lang="tr-TR" sz="2800" dirty="0" smtClean="0"/>
              <a:t>fırça</a:t>
            </a:r>
          </a:p>
          <a:p>
            <a:r>
              <a:rPr lang="tr-TR" sz="2800" dirty="0" smtClean="0"/>
              <a:t>fakir=yoksul / zengin</a:t>
            </a:r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000" b="1" dirty="0" smtClean="0"/>
              <a:t/>
            </a:r>
            <a:br>
              <a:rPr lang="tr-TR" sz="6000" b="1" dirty="0" smtClean="0"/>
            </a:br>
            <a:r>
              <a:rPr lang="tr-TR" sz="6000" b="1" dirty="0" smtClean="0"/>
              <a:t>F - f</a:t>
            </a:r>
            <a:endParaRPr lang="tr-TR" sz="60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069160"/>
          </a:xfrm>
        </p:spPr>
        <p:txBody>
          <a:bodyPr numCol="4">
            <a:noAutofit/>
          </a:bodyPr>
          <a:lstStyle/>
          <a:p>
            <a:r>
              <a:rPr lang="tr-TR" sz="2800" dirty="0" smtClean="0"/>
              <a:t>f_r_n</a:t>
            </a:r>
          </a:p>
          <a:p>
            <a:r>
              <a:rPr lang="tr-TR" sz="2800" dirty="0" smtClean="0"/>
              <a:t>f_</a:t>
            </a:r>
            <a:r>
              <a:rPr lang="tr-TR" sz="2800" dirty="0" err="1" smtClean="0"/>
              <a:t>rma</a:t>
            </a:r>
            <a:endParaRPr lang="tr-TR" sz="2800" dirty="0" smtClean="0"/>
          </a:p>
          <a:p>
            <a:r>
              <a:rPr lang="tr-TR" sz="2800" dirty="0" err="1" smtClean="0"/>
              <a:t>fest</a:t>
            </a:r>
            <a:r>
              <a:rPr lang="tr-TR" sz="2800" dirty="0" smtClean="0"/>
              <a:t>_</a:t>
            </a:r>
            <a:r>
              <a:rPr lang="tr-TR" sz="2800" dirty="0" err="1" smtClean="0"/>
              <a:t>val</a:t>
            </a:r>
            <a:r>
              <a:rPr lang="tr-TR" sz="2800" dirty="0" smtClean="0"/>
              <a:t>=şenlik</a:t>
            </a:r>
          </a:p>
          <a:p>
            <a:r>
              <a:rPr lang="tr-TR" sz="2800" dirty="0" smtClean="0"/>
              <a:t>f_</a:t>
            </a:r>
            <a:r>
              <a:rPr lang="tr-TR" sz="2800" dirty="0" err="1" smtClean="0"/>
              <a:t>st</a:t>
            </a:r>
            <a:r>
              <a:rPr lang="tr-TR" sz="2800" dirty="0" smtClean="0"/>
              <a:t>_k</a:t>
            </a:r>
          </a:p>
          <a:p>
            <a:r>
              <a:rPr lang="tr-TR" sz="2800" dirty="0" smtClean="0"/>
              <a:t>f_</a:t>
            </a:r>
            <a:r>
              <a:rPr lang="tr-TR" sz="2800" dirty="0" err="1" smtClean="0"/>
              <a:t>rm</a:t>
            </a:r>
            <a:endParaRPr lang="tr-TR" sz="2800" dirty="0" smtClean="0"/>
          </a:p>
          <a:p>
            <a:r>
              <a:rPr lang="tr-TR" sz="2800" dirty="0" smtClean="0"/>
              <a:t>f_ar</a:t>
            </a:r>
          </a:p>
          <a:p>
            <a:r>
              <a:rPr lang="tr-TR" sz="2800" dirty="0" smtClean="0"/>
              <a:t>f_</a:t>
            </a:r>
            <a:r>
              <a:rPr lang="tr-TR" sz="2800" dirty="0" err="1" smtClean="0"/>
              <a:t>ncan</a:t>
            </a:r>
            <a:endParaRPr lang="tr-TR" sz="2800" dirty="0" smtClean="0"/>
          </a:p>
          <a:p>
            <a:r>
              <a:rPr lang="tr-TR" sz="2800" dirty="0" err="1" smtClean="0"/>
              <a:t>fabr</a:t>
            </a:r>
            <a:r>
              <a:rPr lang="tr-TR" sz="2800" dirty="0" smtClean="0"/>
              <a:t>_</a:t>
            </a:r>
            <a:r>
              <a:rPr lang="tr-TR" sz="2800" dirty="0" err="1" smtClean="0"/>
              <a:t>ka</a:t>
            </a:r>
            <a:endParaRPr lang="tr-TR" sz="2800" dirty="0" smtClean="0"/>
          </a:p>
          <a:p>
            <a:r>
              <a:rPr lang="tr-TR" sz="2800" dirty="0" smtClean="0"/>
              <a:t>f_</a:t>
            </a:r>
            <a:r>
              <a:rPr lang="tr-TR" sz="2800" dirty="0" err="1" smtClean="0"/>
              <a:t>nd</a:t>
            </a:r>
            <a:r>
              <a:rPr lang="tr-TR" sz="2800" dirty="0" smtClean="0"/>
              <a:t>_k</a:t>
            </a:r>
          </a:p>
          <a:p>
            <a:r>
              <a:rPr lang="tr-TR" sz="2800" dirty="0" err="1" smtClean="0"/>
              <a:t>farkl</a:t>
            </a:r>
            <a:r>
              <a:rPr lang="tr-TR" sz="2800" dirty="0" smtClean="0"/>
              <a:t>_</a:t>
            </a:r>
          </a:p>
          <a:p>
            <a:r>
              <a:rPr lang="tr-TR" sz="2800" dirty="0" smtClean="0"/>
              <a:t>f_dan</a:t>
            </a:r>
          </a:p>
          <a:p>
            <a:r>
              <a:rPr lang="tr-TR" sz="2800" dirty="0" smtClean="0"/>
              <a:t>f_yat</a:t>
            </a:r>
          </a:p>
          <a:p>
            <a:r>
              <a:rPr lang="tr-TR" sz="2800" dirty="0" smtClean="0"/>
              <a:t>f_</a:t>
            </a:r>
            <a:r>
              <a:rPr lang="tr-TR" sz="2800" dirty="0" err="1" smtClean="0"/>
              <a:t>tb</a:t>
            </a:r>
            <a:r>
              <a:rPr lang="tr-TR" sz="2800" dirty="0" smtClean="0"/>
              <a:t>_l</a:t>
            </a:r>
          </a:p>
          <a:p>
            <a:r>
              <a:rPr lang="tr-TR" sz="2800" dirty="0" smtClean="0"/>
              <a:t>f_l_z</a:t>
            </a:r>
          </a:p>
          <a:p>
            <a:r>
              <a:rPr lang="tr-TR" sz="2800" dirty="0" err="1" smtClean="0"/>
              <a:t>fat</a:t>
            </a:r>
            <a:r>
              <a:rPr lang="tr-TR" sz="2800" dirty="0" smtClean="0"/>
              <a:t>_</a:t>
            </a:r>
            <a:r>
              <a:rPr lang="tr-TR" sz="2800" dirty="0" err="1" smtClean="0"/>
              <a:t>ra</a:t>
            </a:r>
            <a:endParaRPr lang="tr-TR" sz="2800" dirty="0" smtClean="0"/>
          </a:p>
          <a:p>
            <a:r>
              <a:rPr lang="tr-TR" sz="2800" dirty="0" smtClean="0"/>
              <a:t>fa_z</a:t>
            </a:r>
          </a:p>
          <a:p>
            <a:r>
              <a:rPr lang="tr-TR" sz="2800" dirty="0" err="1" smtClean="0"/>
              <a:t>ferm</a:t>
            </a:r>
            <a:r>
              <a:rPr lang="tr-TR" sz="2800" dirty="0" smtClean="0"/>
              <a:t>_ar</a:t>
            </a:r>
          </a:p>
          <a:p>
            <a:r>
              <a:rPr lang="tr-TR" sz="2800" dirty="0" smtClean="0"/>
              <a:t>f_ş</a:t>
            </a:r>
          </a:p>
          <a:p>
            <a:r>
              <a:rPr lang="tr-TR" sz="2800" dirty="0" smtClean="0"/>
              <a:t>fak_</a:t>
            </a:r>
            <a:r>
              <a:rPr lang="tr-TR" sz="2800" dirty="0" err="1" smtClean="0"/>
              <a:t>lte</a:t>
            </a:r>
            <a:endParaRPr lang="tr-TR" sz="2800" dirty="0" smtClean="0"/>
          </a:p>
          <a:p>
            <a:r>
              <a:rPr lang="tr-TR" sz="2800" dirty="0" err="1" smtClean="0"/>
              <a:t>fas</a:t>
            </a:r>
            <a:r>
              <a:rPr lang="tr-TR" sz="2800" dirty="0" smtClean="0"/>
              <a:t>_</a:t>
            </a:r>
            <a:r>
              <a:rPr lang="tr-TR" sz="2800" dirty="0" err="1" smtClean="0"/>
              <a:t>lye</a:t>
            </a:r>
            <a:endParaRPr lang="tr-TR" sz="2800" dirty="0" smtClean="0"/>
          </a:p>
          <a:p>
            <a:r>
              <a:rPr lang="tr-TR" sz="2800" dirty="0" smtClean="0"/>
              <a:t>f_l</a:t>
            </a:r>
          </a:p>
          <a:p>
            <a:r>
              <a:rPr lang="tr-TR" sz="2800" dirty="0" smtClean="0"/>
              <a:t>f_</a:t>
            </a:r>
            <a:r>
              <a:rPr lang="tr-TR" sz="2800" dirty="0" err="1" smtClean="0"/>
              <a:t>lm</a:t>
            </a:r>
            <a:endParaRPr lang="tr-TR" sz="2800" dirty="0" smtClean="0"/>
          </a:p>
          <a:p>
            <a:r>
              <a:rPr lang="tr-TR" sz="2800" dirty="0" smtClean="0"/>
              <a:t>f_</a:t>
            </a:r>
            <a:r>
              <a:rPr lang="tr-TR" sz="2800" dirty="0" err="1" smtClean="0"/>
              <a:t>rça</a:t>
            </a:r>
            <a:endParaRPr lang="tr-TR" sz="2800" dirty="0" smtClean="0"/>
          </a:p>
          <a:p>
            <a:r>
              <a:rPr lang="tr-TR" sz="2800" dirty="0" smtClean="0"/>
              <a:t>fak_r=</a:t>
            </a:r>
            <a:r>
              <a:rPr lang="tr-TR" sz="2800" dirty="0" err="1" smtClean="0"/>
              <a:t>yoks</a:t>
            </a:r>
            <a:r>
              <a:rPr lang="tr-TR" sz="2800" dirty="0" smtClean="0"/>
              <a:t>_l / </a:t>
            </a:r>
            <a:r>
              <a:rPr lang="tr-TR" sz="2800" dirty="0" err="1" smtClean="0"/>
              <a:t>zeng</a:t>
            </a:r>
            <a:r>
              <a:rPr lang="tr-TR" sz="2800" dirty="0" smtClean="0"/>
              <a:t>_n</a:t>
            </a:r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faki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340768"/>
            <a:ext cx="3028950" cy="1514475"/>
          </a:xfrm>
        </p:spPr>
      </p:pic>
      <p:sp>
        <p:nvSpPr>
          <p:cNvPr id="5" name="4 Metin kutusu"/>
          <p:cNvSpPr txBox="1"/>
          <p:nvPr/>
        </p:nvSpPr>
        <p:spPr>
          <a:xfrm>
            <a:off x="467544" y="2996952"/>
            <a:ext cx="28803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Fakir-Yoksul / Zengin</a:t>
            </a:r>
            <a:endParaRPr lang="tr-TR" sz="2800" b="1" dirty="0"/>
          </a:p>
        </p:txBody>
      </p:sp>
      <p:pic>
        <p:nvPicPr>
          <p:cNvPr id="6" name="5 Resim" descr="filiz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58302" y="1340768"/>
            <a:ext cx="2766026" cy="1656184"/>
          </a:xfrm>
          <a:prstGeom prst="rect">
            <a:avLst/>
          </a:prstGeom>
        </p:spPr>
      </p:pic>
      <p:sp>
        <p:nvSpPr>
          <p:cNvPr id="7" name="6 Metin kutusu"/>
          <p:cNvSpPr txBox="1"/>
          <p:nvPr/>
        </p:nvSpPr>
        <p:spPr>
          <a:xfrm>
            <a:off x="5076056" y="3284984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Filiz </a:t>
            </a:r>
            <a:endParaRPr lang="tr-TR" sz="2800" b="1" dirty="0"/>
          </a:p>
        </p:txBody>
      </p:sp>
      <p:pic>
        <p:nvPicPr>
          <p:cNvPr id="8" name="7 Resim" descr="fındı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4221088"/>
            <a:ext cx="2619375" cy="1743075"/>
          </a:xfrm>
          <a:prstGeom prst="rect">
            <a:avLst/>
          </a:prstGeom>
        </p:spPr>
      </p:pic>
      <p:pic>
        <p:nvPicPr>
          <p:cNvPr id="9" name="8 Resim" descr="fiya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99992" y="4221088"/>
            <a:ext cx="3343275" cy="1584176"/>
          </a:xfrm>
          <a:prstGeom prst="rect">
            <a:avLst/>
          </a:prstGeom>
        </p:spPr>
      </p:pic>
      <p:sp>
        <p:nvSpPr>
          <p:cNvPr id="10" name="9 Metin kutusu"/>
          <p:cNvSpPr txBox="1"/>
          <p:nvPr/>
        </p:nvSpPr>
        <p:spPr>
          <a:xfrm>
            <a:off x="899592" y="6237312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200" b="1" dirty="0" smtClean="0"/>
              <a:t>Fındık</a:t>
            </a:r>
            <a:endParaRPr lang="tr-TR" sz="3200" b="1" dirty="0"/>
          </a:p>
        </p:txBody>
      </p:sp>
      <p:sp>
        <p:nvSpPr>
          <p:cNvPr id="11" name="10 Metin kutusu"/>
          <p:cNvSpPr txBox="1"/>
          <p:nvPr/>
        </p:nvSpPr>
        <p:spPr>
          <a:xfrm>
            <a:off x="5004048" y="6093296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200" b="1" dirty="0" smtClean="0"/>
              <a:t>Fiyat</a:t>
            </a:r>
            <a:endParaRPr lang="tr-TR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600" b="1" dirty="0" smtClean="0"/>
              <a:t/>
            </a:r>
            <a:br>
              <a:rPr lang="tr-TR" sz="6600" b="1" dirty="0" smtClean="0"/>
            </a:br>
            <a:r>
              <a:rPr lang="tr-TR" sz="6600" b="1" dirty="0" smtClean="0"/>
              <a:t>G - g</a:t>
            </a:r>
            <a:endParaRPr lang="tr-TR" sz="66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069160"/>
          </a:xfrm>
        </p:spPr>
        <p:txBody>
          <a:bodyPr numCol="4">
            <a:noAutofit/>
          </a:bodyPr>
          <a:lstStyle/>
          <a:p>
            <a:r>
              <a:rPr lang="tr-TR" sz="2800" dirty="0" smtClean="0"/>
              <a:t>Gaziantep</a:t>
            </a:r>
          </a:p>
          <a:p>
            <a:r>
              <a:rPr lang="tr-TR" sz="2800" dirty="0" smtClean="0"/>
              <a:t>giyecek</a:t>
            </a:r>
          </a:p>
          <a:p>
            <a:r>
              <a:rPr lang="tr-TR" sz="2800" dirty="0" smtClean="0"/>
              <a:t>gün</a:t>
            </a:r>
          </a:p>
          <a:p>
            <a:r>
              <a:rPr lang="tr-TR" sz="2800" dirty="0" smtClean="0"/>
              <a:t>gönül</a:t>
            </a:r>
          </a:p>
          <a:p>
            <a:r>
              <a:rPr lang="tr-TR" sz="2800" dirty="0" smtClean="0"/>
              <a:t>gezi</a:t>
            </a:r>
          </a:p>
          <a:p>
            <a:r>
              <a:rPr lang="tr-TR" sz="2800" dirty="0" smtClean="0"/>
              <a:t>gardırop</a:t>
            </a:r>
          </a:p>
          <a:p>
            <a:r>
              <a:rPr lang="tr-TR" sz="2800" dirty="0" smtClean="0"/>
              <a:t>gövde</a:t>
            </a:r>
          </a:p>
          <a:p>
            <a:r>
              <a:rPr lang="tr-TR" sz="2800" dirty="0" smtClean="0"/>
              <a:t>gül</a:t>
            </a:r>
          </a:p>
          <a:p>
            <a:r>
              <a:rPr lang="tr-TR" sz="2800" dirty="0" smtClean="0"/>
              <a:t>grup</a:t>
            </a:r>
          </a:p>
          <a:p>
            <a:r>
              <a:rPr lang="tr-TR" sz="2800" dirty="0" smtClean="0"/>
              <a:t>güvercin</a:t>
            </a:r>
          </a:p>
          <a:p>
            <a:r>
              <a:rPr lang="tr-TR" sz="2800" dirty="0" smtClean="0"/>
              <a:t>göz</a:t>
            </a:r>
          </a:p>
          <a:p>
            <a:r>
              <a:rPr lang="tr-TR" sz="2800" dirty="0" smtClean="0"/>
              <a:t>garip</a:t>
            </a:r>
          </a:p>
          <a:p>
            <a:r>
              <a:rPr lang="tr-TR" sz="2800" dirty="0" smtClean="0"/>
              <a:t>gözlük</a:t>
            </a:r>
          </a:p>
          <a:p>
            <a:r>
              <a:rPr lang="tr-TR" sz="2800" dirty="0" smtClean="0"/>
              <a:t>gemi</a:t>
            </a:r>
          </a:p>
          <a:p>
            <a:r>
              <a:rPr lang="tr-TR" sz="2800" dirty="0" smtClean="0"/>
              <a:t>gariban</a:t>
            </a:r>
          </a:p>
          <a:p>
            <a:r>
              <a:rPr lang="tr-TR" sz="2800" dirty="0" smtClean="0"/>
              <a:t>gösteri</a:t>
            </a:r>
          </a:p>
          <a:p>
            <a:r>
              <a:rPr lang="tr-TR" sz="2800" dirty="0" smtClean="0"/>
              <a:t>güneş</a:t>
            </a:r>
          </a:p>
          <a:p>
            <a:r>
              <a:rPr lang="tr-TR" sz="2800" dirty="0" smtClean="0"/>
              <a:t>gömlek</a:t>
            </a:r>
          </a:p>
          <a:p>
            <a:r>
              <a:rPr lang="tr-TR" sz="2800" dirty="0" smtClean="0"/>
              <a:t>gol</a:t>
            </a:r>
          </a:p>
          <a:p>
            <a:r>
              <a:rPr lang="tr-TR" sz="2800" dirty="0" smtClean="0"/>
              <a:t>gişe</a:t>
            </a:r>
          </a:p>
          <a:p>
            <a:r>
              <a:rPr lang="tr-TR" sz="2800" dirty="0" smtClean="0"/>
              <a:t>günaydın</a:t>
            </a:r>
          </a:p>
          <a:p>
            <a:r>
              <a:rPr lang="tr-TR" sz="2800" dirty="0" smtClean="0"/>
              <a:t>gürültü</a:t>
            </a:r>
          </a:p>
          <a:p>
            <a:r>
              <a:rPr lang="tr-TR" sz="2800" dirty="0" smtClean="0"/>
              <a:t>giysi</a:t>
            </a:r>
          </a:p>
          <a:p>
            <a:r>
              <a:rPr lang="tr-TR" sz="2800" dirty="0" smtClean="0"/>
              <a:t>göl</a:t>
            </a:r>
          </a:p>
          <a:p>
            <a:r>
              <a:rPr lang="tr-TR" sz="2800" dirty="0" smtClean="0"/>
              <a:t>geyik</a:t>
            </a:r>
          </a:p>
          <a:p>
            <a:r>
              <a:rPr lang="tr-TR" sz="2800" dirty="0" smtClean="0"/>
              <a:t>garson</a:t>
            </a:r>
          </a:p>
          <a:p>
            <a:r>
              <a:rPr lang="tr-TR" sz="2800" dirty="0" smtClean="0"/>
              <a:t>gazoz</a:t>
            </a:r>
          </a:p>
          <a:p>
            <a:r>
              <a:rPr lang="tr-TR" sz="2800" dirty="0" smtClean="0"/>
              <a:t>gelinlik</a:t>
            </a:r>
          </a:p>
          <a:p>
            <a:r>
              <a:rPr lang="tr-TR" sz="2800" dirty="0" smtClean="0"/>
              <a:t>güzel/çirkin</a:t>
            </a:r>
          </a:p>
          <a:p>
            <a:r>
              <a:rPr lang="tr-TR" sz="2800" dirty="0" smtClean="0"/>
              <a:t>giriş/çıkış</a:t>
            </a:r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600" b="1" dirty="0" smtClean="0"/>
              <a:t/>
            </a:r>
            <a:br>
              <a:rPr lang="tr-TR" sz="6600" b="1" dirty="0" smtClean="0"/>
            </a:br>
            <a:r>
              <a:rPr lang="tr-TR" sz="6600" b="1" dirty="0" smtClean="0"/>
              <a:t>G - g</a:t>
            </a:r>
            <a:endParaRPr lang="tr-TR" sz="66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069160"/>
          </a:xfrm>
        </p:spPr>
        <p:txBody>
          <a:bodyPr numCol="4">
            <a:noAutofit/>
          </a:bodyPr>
          <a:lstStyle/>
          <a:p>
            <a:r>
              <a:rPr lang="tr-TR" sz="2800" dirty="0" smtClean="0"/>
              <a:t>Gaz_</a:t>
            </a:r>
            <a:r>
              <a:rPr lang="tr-TR" sz="2800" dirty="0" err="1" smtClean="0"/>
              <a:t>antep</a:t>
            </a:r>
            <a:endParaRPr lang="tr-TR" sz="2800" dirty="0" smtClean="0"/>
          </a:p>
          <a:p>
            <a:r>
              <a:rPr lang="tr-TR" sz="2800" dirty="0" smtClean="0"/>
              <a:t>g_</a:t>
            </a:r>
            <a:r>
              <a:rPr lang="tr-TR" sz="2800" dirty="0" err="1" smtClean="0"/>
              <a:t>yecek</a:t>
            </a:r>
            <a:endParaRPr lang="tr-TR" sz="2800" dirty="0" smtClean="0"/>
          </a:p>
          <a:p>
            <a:r>
              <a:rPr lang="tr-TR" sz="2800" dirty="0" smtClean="0"/>
              <a:t>g_n</a:t>
            </a:r>
          </a:p>
          <a:p>
            <a:r>
              <a:rPr lang="tr-TR" sz="2800" dirty="0" smtClean="0"/>
              <a:t>g_n_l</a:t>
            </a:r>
          </a:p>
          <a:p>
            <a:r>
              <a:rPr lang="tr-TR" sz="2800" dirty="0" smtClean="0"/>
              <a:t>gez_</a:t>
            </a:r>
          </a:p>
          <a:p>
            <a:r>
              <a:rPr lang="tr-TR" sz="2800" dirty="0" smtClean="0"/>
              <a:t>gard_r_p</a:t>
            </a:r>
          </a:p>
          <a:p>
            <a:r>
              <a:rPr lang="tr-TR" sz="2800" dirty="0" smtClean="0"/>
              <a:t>g_</a:t>
            </a:r>
            <a:r>
              <a:rPr lang="tr-TR" sz="2800" dirty="0" err="1" smtClean="0"/>
              <a:t>vde</a:t>
            </a:r>
            <a:endParaRPr lang="tr-TR" sz="2800" dirty="0" smtClean="0"/>
          </a:p>
          <a:p>
            <a:r>
              <a:rPr lang="tr-TR" sz="2800" dirty="0" smtClean="0"/>
              <a:t>g_l</a:t>
            </a:r>
          </a:p>
          <a:p>
            <a:r>
              <a:rPr lang="tr-TR" sz="2800" dirty="0" smtClean="0"/>
              <a:t>gr_p</a:t>
            </a:r>
          </a:p>
          <a:p>
            <a:r>
              <a:rPr lang="tr-TR" sz="2800" dirty="0" smtClean="0"/>
              <a:t>g_</a:t>
            </a:r>
            <a:r>
              <a:rPr lang="tr-TR" sz="2800" dirty="0" err="1" smtClean="0"/>
              <a:t>verc</a:t>
            </a:r>
            <a:r>
              <a:rPr lang="tr-TR" sz="2800" dirty="0" smtClean="0"/>
              <a:t>_n</a:t>
            </a:r>
          </a:p>
          <a:p>
            <a:r>
              <a:rPr lang="tr-TR" sz="2800" dirty="0" smtClean="0"/>
              <a:t>g_z</a:t>
            </a:r>
          </a:p>
          <a:p>
            <a:r>
              <a:rPr lang="tr-TR" sz="2800" dirty="0" smtClean="0"/>
              <a:t>gar_p</a:t>
            </a:r>
          </a:p>
          <a:p>
            <a:r>
              <a:rPr lang="tr-TR" sz="2800" dirty="0" smtClean="0"/>
              <a:t>g_</a:t>
            </a:r>
            <a:r>
              <a:rPr lang="tr-TR" sz="2800" dirty="0" err="1" smtClean="0"/>
              <a:t>zl</a:t>
            </a:r>
            <a:r>
              <a:rPr lang="tr-TR" sz="2800" dirty="0" smtClean="0"/>
              <a:t>_k</a:t>
            </a:r>
          </a:p>
          <a:p>
            <a:r>
              <a:rPr lang="tr-TR" sz="2800" dirty="0" smtClean="0"/>
              <a:t>gem_</a:t>
            </a:r>
          </a:p>
          <a:p>
            <a:r>
              <a:rPr lang="tr-TR" sz="2800" dirty="0" smtClean="0"/>
              <a:t>gar_ban</a:t>
            </a:r>
          </a:p>
          <a:p>
            <a:r>
              <a:rPr lang="tr-TR" sz="2800" dirty="0" smtClean="0"/>
              <a:t>g_ster_</a:t>
            </a:r>
          </a:p>
          <a:p>
            <a:r>
              <a:rPr lang="tr-TR" sz="2800" dirty="0" smtClean="0"/>
              <a:t>g_</a:t>
            </a:r>
            <a:r>
              <a:rPr lang="tr-TR" sz="2800" dirty="0" err="1" smtClean="0"/>
              <a:t>neş</a:t>
            </a:r>
            <a:endParaRPr lang="tr-TR" sz="2800" dirty="0" smtClean="0"/>
          </a:p>
          <a:p>
            <a:r>
              <a:rPr lang="tr-TR" sz="2800" dirty="0" smtClean="0"/>
              <a:t>g_</a:t>
            </a:r>
            <a:r>
              <a:rPr lang="tr-TR" sz="2800" dirty="0" err="1" smtClean="0"/>
              <a:t>mlek</a:t>
            </a:r>
            <a:endParaRPr lang="tr-TR" sz="2800" dirty="0" smtClean="0"/>
          </a:p>
          <a:p>
            <a:r>
              <a:rPr lang="tr-TR" sz="2800" dirty="0" smtClean="0"/>
              <a:t>g_l</a:t>
            </a:r>
          </a:p>
          <a:p>
            <a:r>
              <a:rPr lang="tr-TR" sz="2800" dirty="0" smtClean="0"/>
              <a:t>g_</a:t>
            </a:r>
            <a:r>
              <a:rPr lang="tr-TR" sz="2800" dirty="0" err="1" smtClean="0"/>
              <a:t>şe</a:t>
            </a:r>
            <a:endParaRPr lang="tr-TR" sz="2800" dirty="0" smtClean="0"/>
          </a:p>
          <a:p>
            <a:r>
              <a:rPr lang="tr-TR" sz="2800" dirty="0" smtClean="0"/>
              <a:t>g_</a:t>
            </a:r>
            <a:r>
              <a:rPr lang="tr-TR" sz="2800" dirty="0" err="1" smtClean="0"/>
              <a:t>nayd</a:t>
            </a:r>
            <a:r>
              <a:rPr lang="tr-TR" sz="2800" dirty="0" smtClean="0"/>
              <a:t>_n</a:t>
            </a:r>
          </a:p>
          <a:p>
            <a:r>
              <a:rPr lang="tr-TR" sz="2800" dirty="0" smtClean="0"/>
              <a:t>g_r_</a:t>
            </a:r>
            <a:r>
              <a:rPr lang="tr-TR" sz="2800" dirty="0" err="1" smtClean="0"/>
              <a:t>lt</a:t>
            </a:r>
            <a:r>
              <a:rPr lang="tr-TR" sz="2800" dirty="0" smtClean="0"/>
              <a:t>_</a:t>
            </a:r>
          </a:p>
          <a:p>
            <a:r>
              <a:rPr lang="tr-TR" sz="2800" dirty="0" smtClean="0"/>
              <a:t>g_</a:t>
            </a:r>
            <a:r>
              <a:rPr lang="tr-TR" sz="2800" dirty="0" err="1" smtClean="0"/>
              <a:t>ys</a:t>
            </a:r>
            <a:r>
              <a:rPr lang="tr-TR" sz="2800" dirty="0" smtClean="0"/>
              <a:t>_</a:t>
            </a:r>
          </a:p>
          <a:p>
            <a:r>
              <a:rPr lang="tr-TR" sz="2800" dirty="0" smtClean="0"/>
              <a:t>g_l</a:t>
            </a:r>
          </a:p>
          <a:p>
            <a:r>
              <a:rPr lang="tr-TR" sz="2800" dirty="0" err="1" smtClean="0"/>
              <a:t>gey</a:t>
            </a:r>
            <a:r>
              <a:rPr lang="tr-TR" sz="2800" dirty="0" smtClean="0"/>
              <a:t>_k</a:t>
            </a:r>
          </a:p>
          <a:p>
            <a:r>
              <a:rPr lang="tr-TR" sz="2800" dirty="0" err="1" smtClean="0"/>
              <a:t>gars</a:t>
            </a:r>
            <a:r>
              <a:rPr lang="tr-TR" sz="2800" dirty="0" smtClean="0"/>
              <a:t>_n</a:t>
            </a:r>
          </a:p>
          <a:p>
            <a:r>
              <a:rPr lang="tr-TR" sz="2800" dirty="0" smtClean="0"/>
              <a:t>gaz_z</a:t>
            </a:r>
          </a:p>
          <a:p>
            <a:r>
              <a:rPr lang="tr-TR" sz="2800" dirty="0" smtClean="0"/>
              <a:t>gel_</a:t>
            </a:r>
            <a:r>
              <a:rPr lang="tr-TR" sz="2800" dirty="0" err="1" smtClean="0"/>
              <a:t>nl</a:t>
            </a:r>
            <a:r>
              <a:rPr lang="tr-TR" sz="2800" dirty="0" smtClean="0"/>
              <a:t>_k</a:t>
            </a:r>
          </a:p>
          <a:p>
            <a:r>
              <a:rPr lang="tr-TR" sz="2800" dirty="0" smtClean="0"/>
              <a:t>g_</a:t>
            </a:r>
            <a:r>
              <a:rPr lang="tr-TR" sz="2800" dirty="0" err="1" smtClean="0"/>
              <a:t>zel</a:t>
            </a:r>
            <a:r>
              <a:rPr lang="tr-TR" sz="2800" dirty="0" smtClean="0"/>
              <a:t>/ç_</a:t>
            </a:r>
            <a:r>
              <a:rPr lang="tr-TR" sz="2800" dirty="0" err="1" smtClean="0"/>
              <a:t>rk</a:t>
            </a:r>
            <a:r>
              <a:rPr lang="tr-TR" sz="2800" dirty="0" smtClean="0"/>
              <a:t>_n</a:t>
            </a:r>
          </a:p>
          <a:p>
            <a:r>
              <a:rPr lang="tr-TR" sz="2800" dirty="0" smtClean="0"/>
              <a:t>g_r_ş/ç_k_ş</a:t>
            </a:r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gardro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764704"/>
            <a:ext cx="2808312" cy="2808312"/>
          </a:xfrm>
        </p:spPr>
      </p:pic>
      <p:pic>
        <p:nvPicPr>
          <p:cNvPr id="5" name="4 Resim" descr="gari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1124743"/>
            <a:ext cx="2565648" cy="2519833"/>
          </a:xfrm>
          <a:prstGeom prst="rect">
            <a:avLst/>
          </a:prstGeom>
        </p:spPr>
      </p:pic>
      <p:pic>
        <p:nvPicPr>
          <p:cNvPr id="6" name="5 Resim" descr="gazoz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4005064"/>
            <a:ext cx="2133600" cy="2143125"/>
          </a:xfrm>
          <a:prstGeom prst="rect">
            <a:avLst/>
          </a:prstGeom>
        </p:spPr>
      </p:pic>
      <p:pic>
        <p:nvPicPr>
          <p:cNvPr id="7" name="6 Resim" descr="gürültü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4048" y="4509120"/>
            <a:ext cx="2438400" cy="1666875"/>
          </a:xfrm>
          <a:prstGeom prst="rect">
            <a:avLst/>
          </a:prstGeom>
        </p:spPr>
      </p:pic>
      <p:sp>
        <p:nvSpPr>
          <p:cNvPr id="8" name="7 Metin kutusu"/>
          <p:cNvSpPr txBox="1"/>
          <p:nvPr/>
        </p:nvSpPr>
        <p:spPr>
          <a:xfrm>
            <a:off x="683568" y="3501009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200" b="1" dirty="0" smtClean="0"/>
              <a:t>Gardırop</a:t>
            </a:r>
            <a:endParaRPr lang="tr-TR" sz="3200" b="1" dirty="0"/>
          </a:p>
        </p:txBody>
      </p:sp>
      <p:sp>
        <p:nvSpPr>
          <p:cNvPr id="9" name="8 Metin kutusu"/>
          <p:cNvSpPr txBox="1"/>
          <p:nvPr/>
        </p:nvSpPr>
        <p:spPr>
          <a:xfrm>
            <a:off x="5220072" y="3861048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Garip</a:t>
            </a:r>
            <a:endParaRPr lang="tr-TR" sz="2800" b="1" dirty="0"/>
          </a:p>
        </p:txBody>
      </p:sp>
      <p:sp>
        <p:nvSpPr>
          <p:cNvPr id="10" name="9 Metin kutusu"/>
          <p:cNvSpPr txBox="1"/>
          <p:nvPr/>
        </p:nvSpPr>
        <p:spPr>
          <a:xfrm>
            <a:off x="827584" y="6334780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Gazoz</a:t>
            </a:r>
            <a:endParaRPr lang="tr-TR" sz="2800" b="1" dirty="0"/>
          </a:p>
        </p:txBody>
      </p:sp>
      <p:sp>
        <p:nvSpPr>
          <p:cNvPr id="11" name="10 Metin kutusu"/>
          <p:cNvSpPr txBox="1"/>
          <p:nvPr/>
        </p:nvSpPr>
        <p:spPr>
          <a:xfrm>
            <a:off x="5148064" y="6309320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400" b="1" dirty="0" smtClean="0"/>
              <a:t>Gürültü</a:t>
            </a:r>
            <a:endParaRPr lang="tr-TR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gü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908720"/>
            <a:ext cx="2881313" cy="2376264"/>
          </a:xfrm>
        </p:spPr>
      </p:pic>
      <p:pic>
        <p:nvPicPr>
          <p:cNvPr id="5" name="4 Resim" descr="gülümseme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44269" y="1124744"/>
            <a:ext cx="2771217" cy="2160240"/>
          </a:xfrm>
          <a:prstGeom prst="rect">
            <a:avLst/>
          </a:prstGeom>
        </p:spPr>
      </p:pic>
      <p:pic>
        <p:nvPicPr>
          <p:cNvPr id="6" name="5 Resim" descr="gülme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11760" y="4005064"/>
            <a:ext cx="3171825" cy="2160240"/>
          </a:xfrm>
          <a:prstGeom prst="rect">
            <a:avLst/>
          </a:prstGeom>
        </p:spPr>
      </p:pic>
      <p:sp>
        <p:nvSpPr>
          <p:cNvPr id="7" name="6 Metin kutusu"/>
          <p:cNvSpPr txBox="1"/>
          <p:nvPr/>
        </p:nvSpPr>
        <p:spPr>
          <a:xfrm>
            <a:off x="1403648" y="3501008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Gül</a:t>
            </a:r>
            <a:endParaRPr lang="tr-TR" sz="2800" b="1" dirty="0"/>
          </a:p>
        </p:txBody>
      </p:sp>
      <p:sp>
        <p:nvSpPr>
          <p:cNvPr id="8" name="7 Metin kutusu"/>
          <p:cNvSpPr txBox="1"/>
          <p:nvPr/>
        </p:nvSpPr>
        <p:spPr>
          <a:xfrm>
            <a:off x="5652120" y="3573016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400" b="1" dirty="0" smtClean="0"/>
              <a:t>Gülümsemek</a:t>
            </a:r>
            <a:endParaRPr lang="tr-TR" sz="2400" b="1" dirty="0"/>
          </a:p>
        </p:txBody>
      </p:sp>
      <p:sp>
        <p:nvSpPr>
          <p:cNvPr id="9" name="8 Metin kutusu"/>
          <p:cNvSpPr txBox="1"/>
          <p:nvPr/>
        </p:nvSpPr>
        <p:spPr>
          <a:xfrm>
            <a:off x="2699792" y="6309320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400" b="1" dirty="0" smtClean="0"/>
              <a:t>Gülmek</a:t>
            </a:r>
            <a:endParaRPr lang="tr-TR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5400" b="1" dirty="0" smtClean="0"/>
              <a:t/>
            </a:r>
            <a:br>
              <a:rPr lang="tr-TR" sz="5400" b="1" dirty="0" smtClean="0"/>
            </a:br>
            <a:r>
              <a:rPr lang="tr-TR" sz="5400" b="1" dirty="0" smtClean="0"/>
              <a:t>H - h</a:t>
            </a:r>
            <a:endParaRPr lang="tr-TR" sz="54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069160"/>
          </a:xfrm>
        </p:spPr>
        <p:txBody>
          <a:bodyPr numCol="4">
            <a:noAutofit/>
          </a:bodyPr>
          <a:lstStyle/>
          <a:p>
            <a:r>
              <a:rPr lang="tr-TR" sz="2800" dirty="0" smtClean="0"/>
              <a:t>hikâye</a:t>
            </a:r>
          </a:p>
          <a:p>
            <a:r>
              <a:rPr lang="tr-TR" sz="2800" dirty="0" smtClean="0"/>
              <a:t>hemşire</a:t>
            </a:r>
          </a:p>
          <a:p>
            <a:r>
              <a:rPr lang="tr-TR" sz="2800" dirty="0" smtClean="0"/>
              <a:t>hırka</a:t>
            </a:r>
          </a:p>
          <a:p>
            <a:r>
              <a:rPr lang="tr-TR" sz="2800" dirty="0" smtClean="0"/>
              <a:t>hindi</a:t>
            </a:r>
          </a:p>
          <a:p>
            <a:r>
              <a:rPr lang="tr-TR" sz="2800" dirty="0" smtClean="0"/>
              <a:t>haziran</a:t>
            </a:r>
          </a:p>
          <a:p>
            <a:r>
              <a:rPr lang="tr-TR" sz="2800" dirty="0" err="1" smtClean="0"/>
              <a:t>hemşehri</a:t>
            </a:r>
            <a:endParaRPr lang="tr-TR" sz="2800" dirty="0" smtClean="0"/>
          </a:p>
          <a:p>
            <a:r>
              <a:rPr lang="tr-TR" sz="2800" dirty="0" smtClean="0"/>
              <a:t>Hırvatistan</a:t>
            </a:r>
          </a:p>
          <a:p>
            <a:r>
              <a:rPr lang="tr-TR" sz="2800" dirty="0" smtClean="0"/>
              <a:t>Hitit</a:t>
            </a:r>
          </a:p>
          <a:p>
            <a:r>
              <a:rPr lang="tr-TR" sz="2800" dirty="0" smtClean="0"/>
              <a:t>Hindistan</a:t>
            </a:r>
          </a:p>
          <a:p>
            <a:r>
              <a:rPr lang="tr-TR" sz="2800" dirty="0" smtClean="0"/>
              <a:t>hediye</a:t>
            </a:r>
          </a:p>
          <a:p>
            <a:r>
              <a:rPr lang="tr-TR" sz="2800" dirty="0" smtClean="0"/>
              <a:t>Hindistan cevizi</a:t>
            </a:r>
          </a:p>
          <a:p>
            <a:r>
              <a:rPr lang="tr-TR" sz="2800" dirty="0" smtClean="0"/>
              <a:t>horoz</a:t>
            </a:r>
          </a:p>
          <a:p>
            <a:r>
              <a:rPr lang="tr-TR" sz="2800" dirty="0" smtClean="0"/>
              <a:t>helikopter</a:t>
            </a:r>
          </a:p>
          <a:p>
            <a:r>
              <a:rPr lang="tr-TR" sz="2800" dirty="0" smtClean="0"/>
              <a:t>hortum</a:t>
            </a:r>
          </a:p>
          <a:p>
            <a:r>
              <a:rPr lang="tr-TR" sz="2800" dirty="0" smtClean="0"/>
              <a:t>Hıristiyan</a:t>
            </a:r>
          </a:p>
          <a:p>
            <a:r>
              <a:rPr lang="tr-TR" sz="2800" dirty="0" smtClean="0"/>
              <a:t>hukuk</a:t>
            </a:r>
          </a:p>
          <a:p>
            <a:r>
              <a:rPr lang="tr-TR" sz="2800" dirty="0" smtClean="0"/>
              <a:t>huy</a:t>
            </a:r>
          </a:p>
          <a:p>
            <a:r>
              <a:rPr lang="tr-TR" sz="2800" dirty="0" smtClean="0"/>
              <a:t>hürriyet</a:t>
            </a:r>
          </a:p>
          <a:p>
            <a:r>
              <a:rPr lang="tr-TR" sz="2800" dirty="0" smtClean="0"/>
              <a:t>hurma</a:t>
            </a:r>
          </a:p>
          <a:p>
            <a:r>
              <a:rPr lang="tr-TR" sz="2800" dirty="0" err="1" smtClean="0"/>
              <a:t>hükûmet</a:t>
            </a:r>
            <a:endParaRPr lang="tr-TR" sz="2800" dirty="0" smtClean="0"/>
          </a:p>
          <a:p>
            <a:r>
              <a:rPr lang="tr-TR" sz="2800" dirty="0" smtClean="0"/>
              <a:t>hafif/ağır</a:t>
            </a:r>
          </a:p>
          <a:p>
            <a:r>
              <a:rPr lang="tr-TR" sz="2800" dirty="0" smtClean="0"/>
              <a:t>hayır/evet</a:t>
            </a:r>
          </a:p>
          <a:p>
            <a:r>
              <a:rPr lang="tr-TR" sz="2800" dirty="0" smtClean="0"/>
              <a:t>hızlı/yavaş</a:t>
            </a:r>
          </a:p>
          <a:p>
            <a:r>
              <a:rPr lang="tr-TR" sz="2800" dirty="0" smtClean="0"/>
              <a:t>halı</a:t>
            </a:r>
          </a:p>
          <a:p>
            <a:r>
              <a:rPr lang="tr-TR" sz="2800" dirty="0" smtClean="0"/>
              <a:t>hapishane</a:t>
            </a:r>
          </a:p>
          <a:p>
            <a:r>
              <a:rPr lang="tr-TR" sz="2800" dirty="0" smtClean="0"/>
              <a:t>havuz</a:t>
            </a:r>
          </a:p>
          <a:p>
            <a:r>
              <a:rPr lang="tr-TR" sz="2800" dirty="0" smtClean="0"/>
              <a:t>hamur</a:t>
            </a:r>
          </a:p>
          <a:p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5400" b="1" dirty="0" smtClean="0"/>
              <a:t/>
            </a:r>
            <a:br>
              <a:rPr lang="tr-TR" sz="5400" b="1" dirty="0" smtClean="0"/>
            </a:br>
            <a:r>
              <a:rPr lang="tr-TR" sz="5400" b="1" dirty="0" smtClean="0"/>
              <a:t>H - h</a:t>
            </a:r>
            <a:endParaRPr lang="tr-TR" sz="54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069160"/>
          </a:xfrm>
        </p:spPr>
        <p:txBody>
          <a:bodyPr numCol="4">
            <a:noAutofit/>
          </a:bodyPr>
          <a:lstStyle/>
          <a:p>
            <a:r>
              <a:rPr lang="tr-TR" sz="2800" dirty="0" smtClean="0"/>
              <a:t>h_</a:t>
            </a:r>
            <a:r>
              <a:rPr lang="tr-TR" sz="2800" dirty="0" err="1" smtClean="0"/>
              <a:t>kâye</a:t>
            </a:r>
            <a:endParaRPr lang="tr-TR" sz="2800" dirty="0" smtClean="0"/>
          </a:p>
          <a:p>
            <a:r>
              <a:rPr lang="tr-TR" sz="2800" dirty="0" err="1" smtClean="0"/>
              <a:t>hemş</a:t>
            </a:r>
            <a:r>
              <a:rPr lang="tr-TR" sz="2800" dirty="0" smtClean="0"/>
              <a:t>_re</a:t>
            </a:r>
          </a:p>
          <a:p>
            <a:r>
              <a:rPr lang="tr-TR" sz="2800" dirty="0" smtClean="0"/>
              <a:t>h_</a:t>
            </a:r>
            <a:r>
              <a:rPr lang="tr-TR" sz="2800" dirty="0" err="1" smtClean="0"/>
              <a:t>rka</a:t>
            </a:r>
            <a:endParaRPr lang="tr-TR" sz="2800" dirty="0" smtClean="0"/>
          </a:p>
          <a:p>
            <a:r>
              <a:rPr lang="tr-TR" sz="2800" dirty="0" smtClean="0"/>
              <a:t>h_</a:t>
            </a:r>
            <a:r>
              <a:rPr lang="tr-TR" sz="2800" dirty="0" err="1" smtClean="0"/>
              <a:t>nd</a:t>
            </a:r>
            <a:r>
              <a:rPr lang="tr-TR" sz="2800" dirty="0" smtClean="0"/>
              <a:t>_</a:t>
            </a:r>
          </a:p>
          <a:p>
            <a:r>
              <a:rPr lang="tr-TR" sz="2800" dirty="0" smtClean="0"/>
              <a:t>haz_</a:t>
            </a:r>
            <a:r>
              <a:rPr lang="tr-TR" sz="2800" dirty="0" err="1" smtClean="0"/>
              <a:t>ran</a:t>
            </a:r>
            <a:endParaRPr lang="tr-TR" sz="2800" dirty="0" smtClean="0"/>
          </a:p>
          <a:p>
            <a:r>
              <a:rPr lang="tr-TR" sz="2800" dirty="0" err="1" smtClean="0"/>
              <a:t>hemşehr</a:t>
            </a:r>
            <a:r>
              <a:rPr lang="tr-TR" sz="2800" dirty="0" smtClean="0"/>
              <a:t>_</a:t>
            </a:r>
          </a:p>
          <a:p>
            <a:r>
              <a:rPr lang="tr-TR" sz="2800" dirty="0" smtClean="0"/>
              <a:t>H_</a:t>
            </a:r>
            <a:r>
              <a:rPr lang="tr-TR" sz="2800" dirty="0" err="1" smtClean="0"/>
              <a:t>rvat</a:t>
            </a:r>
            <a:r>
              <a:rPr lang="tr-TR" sz="2800" dirty="0" smtClean="0"/>
              <a:t>_</a:t>
            </a:r>
            <a:r>
              <a:rPr lang="tr-TR" sz="2800" dirty="0" err="1" smtClean="0"/>
              <a:t>stan</a:t>
            </a:r>
            <a:endParaRPr lang="tr-TR" sz="2800" dirty="0" smtClean="0"/>
          </a:p>
          <a:p>
            <a:r>
              <a:rPr lang="tr-TR" sz="2800" dirty="0" smtClean="0"/>
              <a:t>H_</a:t>
            </a:r>
            <a:r>
              <a:rPr lang="tr-TR" sz="2800" dirty="0" err="1" smtClean="0"/>
              <a:t>nd</a:t>
            </a:r>
            <a:r>
              <a:rPr lang="tr-TR" sz="2800" dirty="0" smtClean="0"/>
              <a:t>_</a:t>
            </a:r>
            <a:r>
              <a:rPr lang="tr-TR" sz="2800" dirty="0" err="1" smtClean="0"/>
              <a:t>stan</a:t>
            </a:r>
            <a:endParaRPr lang="tr-TR" sz="2800" dirty="0" smtClean="0"/>
          </a:p>
          <a:p>
            <a:r>
              <a:rPr lang="tr-TR" sz="2800" dirty="0" err="1" smtClean="0"/>
              <a:t>hed</a:t>
            </a:r>
            <a:r>
              <a:rPr lang="tr-TR" sz="2800" dirty="0" smtClean="0"/>
              <a:t>_ye</a:t>
            </a:r>
          </a:p>
          <a:p>
            <a:r>
              <a:rPr lang="tr-TR" sz="2800" dirty="0" smtClean="0"/>
              <a:t>H_</a:t>
            </a:r>
            <a:r>
              <a:rPr lang="tr-TR" sz="2800" dirty="0" err="1" smtClean="0"/>
              <a:t>nd</a:t>
            </a:r>
            <a:r>
              <a:rPr lang="tr-TR" sz="2800" dirty="0" smtClean="0"/>
              <a:t>_</a:t>
            </a:r>
            <a:r>
              <a:rPr lang="tr-TR" sz="2800" dirty="0" err="1" smtClean="0"/>
              <a:t>stan</a:t>
            </a:r>
            <a:r>
              <a:rPr lang="tr-TR" sz="2800" dirty="0" smtClean="0"/>
              <a:t> </a:t>
            </a:r>
            <a:r>
              <a:rPr lang="tr-TR" sz="2800" dirty="0" err="1" smtClean="0"/>
              <a:t>cev</a:t>
            </a:r>
            <a:r>
              <a:rPr lang="tr-TR" sz="2800" dirty="0" smtClean="0"/>
              <a:t>_z_</a:t>
            </a:r>
          </a:p>
          <a:p>
            <a:r>
              <a:rPr lang="tr-TR" sz="2800" dirty="0" smtClean="0"/>
              <a:t>h_r_z</a:t>
            </a:r>
          </a:p>
          <a:p>
            <a:r>
              <a:rPr lang="tr-TR" sz="2800" dirty="0" err="1" smtClean="0"/>
              <a:t>hel</a:t>
            </a:r>
            <a:r>
              <a:rPr lang="tr-TR" sz="2800" dirty="0" smtClean="0"/>
              <a:t>_k_</a:t>
            </a:r>
            <a:r>
              <a:rPr lang="tr-TR" sz="2800" dirty="0" err="1" smtClean="0"/>
              <a:t>pter</a:t>
            </a:r>
            <a:endParaRPr lang="tr-TR" sz="2800" dirty="0" smtClean="0"/>
          </a:p>
          <a:p>
            <a:r>
              <a:rPr lang="tr-TR" sz="2800" dirty="0" smtClean="0"/>
              <a:t>h_</a:t>
            </a:r>
            <a:r>
              <a:rPr lang="tr-TR" sz="2800" dirty="0" err="1" smtClean="0"/>
              <a:t>rt</a:t>
            </a:r>
            <a:r>
              <a:rPr lang="tr-TR" sz="2800" dirty="0" smtClean="0"/>
              <a:t>_m</a:t>
            </a:r>
          </a:p>
          <a:p>
            <a:r>
              <a:rPr lang="tr-TR" sz="2800" dirty="0" smtClean="0"/>
              <a:t>H_r_</a:t>
            </a:r>
            <a:r>
              <a:rPr lang="tr-TR" sz="2800" dirty="0" err="1" smtClean="0"/>
              <a:t>st</a:t>
            </a:r>
            <a:r>
              <a:rPr lang="tr-TR" sz="2800" dirty="0" smtClean="0"/>
              <a:t>_yan</a:t>
            </a:r>
          </a:p>
          <a:p>
            <a:r>
              <a:rPr lang="tr-TR" sz="2800" dirty="0" smtClean="0"/>
              <a:t>h_k_k</a:t>
            </a:r>
          </a:p>
          <a:p>
            <a:r>
              <a:rPr lang="tr-TR" sz="2800" dirty="0" smtClean="0"/>
              <a:t>h_y</a:t>
            </a:r>
          </a:p>
          <a:p>
            <a:r>
              <a:rPr lang="tr-TR" sz="2800" dirty="0" smtClean="0"/>
              <a:t>h_</a:t>
            </a:r>
            <a:r>
              <a:rPr lang="tr-TR" sz="2800" dirty="0" err="1" smtClean="0"/>
              <a:t>rr</a:t>
            </a:r>
            <a:r>
              <a:rPr lang="tr-TR" sz="2800" dirty="0" smtClean="0"/>
              <a:t>_yet</a:t>
            </a:r>
          </a:p>
          <a:p>
            <a:r>
              <a:rPr lang="tr-TR" sz="2800" dirty="0" smtClean="0"/>
              <a:t>h_</a:t>
            </a:r>
            <a:r>
              <a:rPr lang="tr-TR" sz="2800" dirty="0" err="1" smtClean="0"/>
              <a:t>rma</a:t>
            </a:r>
            <a:endParaRPr lang="tr-TR" sz="2800" dirty="0" smtClean="0"/>
          </a:p>
          <a:p>
            <a:r>
              <a:rPr lang="tr-TR" sz="2800" dirty="0" smtClean="0"/>
              <a:t>h_k_met</a:t>
            </a:r>
          </a:p>
          <a:p>
            <a:r>
              <a:rPr lang="tr-TR" sz="2800" dirty="0" err="1" smtClean="0"/>
              <a:t>haf</a:t>
            </a:r>
            <a:r>
              <a:rPr lang="tr-TR" sz="2800" dirty="0" smtClean="0"/>
              <a:t>_f/ağ_r</a:t>
            </a:r>
          </a:p>
          <a:p>
            <a:r>
              <a:rPr lang="tr-TR" sz="2800" dirty="0" smtClean="0"/>
              <a:t>hay_r/evet</a:t>
            </a:r>
          </a:p>
          <a:p>
            <a:r>
              <a:rPr lang="tr-TR" sz="2800" dirty="0" smtClean="0"/>
              <a:t>h_</a:t>
            </a:r>
            <a:r>
              <a:rPr lang="tr-TR" sz="2800" dirty="0" err="1" smtClean="0"/>
              <a:t>zl</a:t>
            </a:r>
            <a:r>
              <a:rPr lang="tr-TR" sz="2800" dirty="0" smtClean="0"/>
              <a:t>_/yavaş</a:t>
            </a:r>
          </a:p>
          <a:p>
            <a:r>
              <a:rPr lang="tr-TR" sz="2800" dirty="0" smtClean="0"/>
              <a:t>hal_</a:t>
            </a:r>
          </a:p>
          <a:p>
            <a:r>
              <a:rPr lang="tr-TR" sz="2800" dirty="0" smtClean="0"/>
              <a:t>hap_</a:t>
            </a:r>
            <a:r>
              <a:rPr lang="tr-TR" sz="2800" dirty="0" err="1" smtClean="0"/>
              <a:t>shane</a:t>
            </a:r>
            <a:endParaRPr lang="tr-TR" sz="2800" dirty="0" smtClean="0"/>
          </a:p>
          <a:p>
            <a:r>
              <a:rPr lang="tr-TR" sz="2800" dirty="0" smtClean="0"/>
              <a:t>hav_z</a:t>
            </a:r>
          </a:p>
          <a:p>
            <a:r>
              <a:rPr lang="tr-TR" sz="2800" dirty="0" smtClean="0"/>
              <a:t>ham_r</a:t>
            </a:r>
          </a:p>
          <a:p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42910" y="704088"/>
            <a:ext cx="8043890" cy="581772"/>
          </a:xfrm>
        </p:spPr>
        <p:txBody>
          <a:bodyPr>
            <a:normAutofit fontScale="90000"/>
          </a:bodyPr>
          <a:lstStyle/>
          <a:p>
            <a:r>
              <a:rPr lang="tr-TR" b="1" dirty="0" smtClean="0"/>
              <a:t/>
            </a:r>
            <a:br>
              <a:rPr lang="tr-TR" b="1" dirty="0" smtClean="0"/>
            </a:br>
            <a:r>
              <a:rPr lang="tr-TR" b="1" dirty="0" smtClean="0"/>
              <a:t>A - a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069160"/>
          </a:xfrm>
        </p:spPr>
        <p:txBody>
          <a:bodyPr numCol="4">
            <a:noAutofit/>
          </a:bodyPr>
          <a:lstStyle/>
          <a:p>
            <a:r>
              <a:rPr lang="tr-TR" sz="2700" dirty="0" smtClean="0"/>
              <a:t>ask_</a:t>
            </a:r>
          </a:p>
          <a:p>
            <a:r>
              <a:rPr lang="tr-TR" sz="2700" dirty="0" smtClean="0"/>
              <a:t>alt_n</a:t>
            </a:r>
          </a:p>
          <a:p>
            <a:r>
              <a:rPr lang="tr-TR" sz="2700" dirty="0" err="1" smtClean="0"/>
              <a:t>Aksek</a:t>
            </a:r>
            <a:r>
              <a:rPr lang="tr-TR" sz="2700" dirty="0" smtClean="0"/>
              <a:t>_</a:t>
            </a:r>
          </a:p>
          <a:p>
            <a:r>
              <a:rPr lang="tr-TR" sz="2700" dirty="0" smtClean="0"/>
              <a:t>av_ç	</a:t>
            </a:r>
          </a:p>
          <a:p>
            <a:r>
              <a:rPr lang="tr-TR" sz="2700" dirty="0" smtClean="0"/>
              <a:t>ay_	</a:t>
            </a:r>
          </a:p>
          <a:p>
            <a:r>
              <a:rPr lang="tr-TR" sz="2700" dirty="0" err="1" smtClean="0"/>
              <a:t>atk</a:t>
            </a:r>
            <a:r>
              <a:rPr lang="tr-TR" sz="2700" dirty="0" smtClean="0"/>
              <a:t>_</a:t>
            </a:r>
          </a:p>
          <a:p>
            <a:r>
              <a:rPr lang="tr-TR" sz="2700" dirty="0" smtClean="0"/>
              <a:t>a_</a:t>
            </a:r>
            <a:r>
              <a:rPr lang="tr-TR" sz="2700" dirty="0" err="1" smtClean="0"/>
              <a:t>le</a:t>
            </a:r>
            <a:endParaRPr lang="tr-TR" sz="2700" dirty="0" smtClean="0"/>
          </a:p>
          <a:p>
            <a:r>
              <a:rPr lang="tr-TR" sz="2700" dirty="0" smtClean="0"/>
              <a:t>An_</a:t>
            </a:r>
            <a:r>
              <a:rPr lang="tr-TR" sz="2700" dirty="0" err="1" smtClean="0"/>
              <a:t>tkab</a:t>
            </a:r>
            <a:r>
              <a:rPr lang="tr-TR" sz="2700" dirty="0" smtClean="0"/>
              <a:t>_r</a:t>
            </a:r>
          </a:p>
          <a:p>
            <a:r>
              <a:rPr lang="tr-TR" sz="2700" dirty="0" smtClean="0"/>
              <a:t>ar_</a:t>
            </a:r>
          </a:p>
          <a:p>
            <a:r>
              <a:rPr lang="tr-TR" sz="2700" dirty="0" smtClean="0"/>
              <a:t>Atat_</a:t>
            </a:r>
            <a:r>
              <a:rPr lang="tr-TR" sz="2700" dirty="0" err="1" smtClean="0"/>
              <a:t>rk</a:t>
            </a:r>
            <a:endParaRPr lang="tr-TR" sz="2700" dirty="0" smtClean="0"/>
          </a:p>
          <a:p>
            <a:r>
              <a:rPr lang="tr-TR" sz="2700" dirty="0" err="1" smtClean="0"/>
              <a:t>arm</a:t>
            </a:r>
            <a:r>
              <a:rPr lang="tr-TR" sz="2700" dirty="0" smtClean="0"/>
              <a:t>_t</a:t>
            </a:r>
          </a:p>
          <a:p>
            <a:r>
              <a:rPr lang="tr-TR" sz="2700" dirty="0" err="1" smtClean="0"/>
              <a:t>amb</a:t>
            </a:r>
            <a:r>
              <a:rPr lang="tr-TR" sz="2700" dirty="0" smtClean="0"/>
              <a:t>_</a:t>
            </a:r>
            <a:r>
              <a:rPr lang="tr-TR" sz="2700" dirty="0" err="1" smtClean="0"/>
              <a:t>lans</a:t>
            </a:r>
            <a:endParaRPr lang="tr-TR" sz="2700" dirty="0" smtClean="0"/>
          </a:p>
          <a:p>
            <a:r>
              <a:rPr lang="tr-TR" sz="2700" dirty="0" err="1" smtClean="0"/>
              <a:t>Avr</a:t>
            </a:r>
            <a:r>
              <a:rPr lang="tr-TR" sz="2700" dirty="0" smtClean="0"/>
              <a:t>_</a:t>
            </a:r>
            <a:r>
              <a:rPr lang="tr-TR" sz="2700" dirty="0" err="1" smtClean="0"/>
              <a:t>pa</a:t>
            </a:r>
            <a:endParaRPr lang="tr-TR" sz="2700" dirty="0" smtClean="0"/>
          </a:p>
          <a:p>
            <a:r>
              <a:rPr lang="tr-TR" sz="2700" dirty="0" err="1" smtClean="0"/>
              <a:t>asans</a:t>
            </a:r>
            <a:r>
              <a:rPr lang="tr-TR" sz="2700" dirty="0" smtClean="0"/>
              <a:t>_r</a:t>
            </a:r>
          </a:p>
          <a:p>
            <a:r>
              <a:rPr lang="tr-TR" sz="2700" dirty="0" smtClean="0"/>
              <a:t>alt_(6)</a:t>
            </a:r>
          </a:p>
          <a:p>
            <a:r>
              <a:rPr lang="tr-TR" sz="2700" dirty="0" err="1" smtClean="0"/>
              <a:t>ac</a:t>
            </a:r>
            <a:r>
              <a:rPr lang="tr-TR" sz="2700" dirty="0" smtClean="0"/>
              <a:t>_l</a:t>
            </a:r>
          </a:p>
          <a:p>
            <a:r>
              <a:rPr lang="tr-TR" sz="2700" dirty="0" err="1" smtClean="0"/>
              <a:t>aşç</a:t>
            </a:r>
            <a:r>
              <a:rPr lang="tr-TR" sz="2700" dirty="0" smtClean="0"/>
              <a:t>_</a:t>
            </a:r>
          </a:p>
          <a:p>
            <a:r>
              <a:rPr lang="tr-TR" sz="2700" dirty="0" smtClean="0"/>
              <a:t>aç_k / </a:t>
            </a:r>
            <a:r>
              <a:rPr lang="tr-TR" sz="2700" dirty="0" err="1" smtClean="0"/>
              <a:t>kapal</a:t>
            </a:r>
            <a:r>
              <a:rPr lang="tr-TR" sz="2700" dirty="0" smtClean="0"/>
              <a:t>_</a:t>
            </a:r>
          </a:p>
          <a:p>
            <a:r>
              <a:rPr lang="tr-TR" sz="2700" dirty="0" err="1" smtClean="0"/>
              <a:t>ac</a:t>
            </a:r>
            <a:r>
              <a:rPr lang="tr-TR" sz="2700" dirty="0" smtClean="0"/>
              <a:t>_ / </a:t>
            </a:r>
            <a:r>
              <a:rPr lang="tr-TR" sz="2700" dirty="0" err="1" smtClean="0"/>
              <a:t>tatl</a:t>
            </a:r>
            <a:r>
              <a:rPr lang="tr-TR" sz="2700" dirty="0" smtClean="0"/>
              <a:t>_</a:t>
            </a:r>
          </a:p>
          <a:p>
            <a:r>
              <a:rPr lang="tr-TR" sz="2700" dirty="0" smtClean="0"/>
              <a:t>az / ç_k</a:t>
            </a:r>
          </a:p>
          <a:p>
            <a:r>
              <a:rPr lang="tr-TR" sz="2700" dirty="0" err="1" smtClean="0"/>
              <a:t>Anad</a:t>
            </a:r>
            <a:r>
              <a:rPr lang="tr-TR" sz="2700" dirty="0" smtClean="0"/>
              <a:t>_l_</a:t>
            </a:r>
          </a:p>
          <a:p>
            <a:r>
              <a:rPr lang="tr-TR" sz="2700" dirty="0" err="1" smtClean="0"/>
              <a:t>ayakkab</a:t>
            </a:r>
            <a:r>
              <a:rPr lang="tr-TR" sz="2700" dirty="0" smtClean="0"/>
              <a:t>_</a:t>
            </a:r>
            <a:endParaRPr lang="tr-TR" sz="27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halı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052736"/>
            <a:ext cx="3312368" cy="2252897"/>
          </a:xfrm>
        </p:spPr>
      </p:pic>
      <p:sp>
        <p:nvSpPr>
          <p:cNvPr id="5" name="4 Metin kutusu"/>
          <p:cNvSpPr txBox="1"/>
          <p:nvPr/>
        </p:nvSpPr>
        <p:spPr>
          <a:xfrm>
            <a:off x="899592" y="3429000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Halı</a:t>
            </a:r>
            <a:endParaRPr lang="tr-TR" sz="2800" b="1" dirty="0"/>
          </a:p>
        </p:txBody>
      </p:sp>
      <p:pic>
        <p:nvPicPr>
          <p:cNvPr id="6" name="5 Resim" descr="hamu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1196752"/>
            <a:ext cx="3264363" cy="2088232"/>
          </a:xfrm>
          <a:prstGeom prst="rect">
            <a:avLst/>
          </a:prstGeom>
        </p:spPr>
      </p:pic>
      <p:sp>
        <p:nvSpPr>
          <p:cNvPr id="7" name="6 Metin kutusu"/>
          <p:cNvSpPr txBox="1"/>
          <p:nvPr/>
        </p:nvSpPr>
        <p:spPr>
          <a:xfrm>
            <a:off x="5148064" y="3573016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Hamur</a:t>
            </a:r>
            <a:endParaRPr lang="tr-TR" sz="2800" b="1" dirty="0"/>
          </a:p>
        </p:txBody>
      </p:sp>
      <p:pic>
        <p:nvPicPr>
          <p:cNvPr id="8" name="7 Resim" descr="hapishan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4149080"/>
            <a:ext cx="3168352" cy="1790700"/>
          </a:xfrm>
          <a:prstGeom prst="rect">
            <a:avLst/>
          </a:prstGeom>
        </p:spPr>
      </p:pic>
      <p:sp>
        <p:nvSpPr>
          <p:cNvPr id="9" name="8 Metin kutusu"/>
          <p:cNvSpPr txBox="1"/>
          <p:nvPr/>
        </p:nvSpPr>
        <p:spPr>
          <a:xfrm>
            <a:off x="611560" y="6165304"/>
            <a:ext cx="41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Hapishane-Zindan</a:t>
            </a:r>
            <a:endParaRPr lang="tr-TR" sz="2800" b="1" dirty="0"/>
          </a:p>
        </p:txBody>
      </p:sp>
      <p:pic>
        <p:nvPicPr>
          <p:cNvPr id="10" name="9 Resim" descr="havuz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4048" y="4221088"/>
            <a:ext cx="2952328" cy="1847850"/>
          </a:xfrm>
          <a:prstGeom prst="rect">
            <a:avLst/>
          </a:prstGeom>
        </p:spPr>
      </p:pic>
      <p:sp>
        <p:nvSpPr>
          <p:cNvPr id="11" name="10 Metin kutusu"/>
          <p:cNvSpPr txBox="1"/>
          <p:nvPr/>
        </p:nvSpPr>
        <p:spPr>
          <a:xfrm>
            <a:off x="5076056" y="6237312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Havuz</a:t>
            </a:r>
            <a:endParaRPr lang="tr-T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hind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124744"/>
            <a:ext cx="3076301" cy="2304256"/>
          </a:xfrm>
        </p:spPr>
      </p:pic>
      <p:pic>
        <p:nvPicPr>
          <p:cNvPr id="5" name="4 Resim" descr="hindistan ceviz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1196752"/>
            <a:ext cx="3024336" cy="2188571"/>
          </a:xfrm>
          <a:prstGeom prst="rect">
            <a:avLst/>
          </a:prstGeom>
        </p:spPr>
      </p:pic>
      <p:sp>
        <p:nvSpPr>
          <p:cNvPr id="6" name="5 Metin kutusu"/>
          <p:cNvSpPr txBox="1"/>
          <p:nvPr/>
        </p:nvSpPr>
        <p:spPr>
          <a:xfrm>
            <a:off x="1043608" y="3861048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600" b="1" dirty="0" smtClean="0"/>
              <a:t>Hindi</a:t>
            </a:r>
            <a:endParaRPr lang="tr-TR" sz="3600" b="1" dirty="0"/>
          </a:p>
        </p:txBody>
      </p:sp>
      <p:sp>
        <p:nvSpPr>
          <p:cNvPr id="7" name="6 Metin kutusu"/>
          <p:cNvSpPr txBox="1"/>
          <p:nvPr/>
        </p:nvSpPr>
        <p:spPr>
          <a:xfrm>
            <a:off x="5076056" y="4005064"/>
            <a:ext cx="29523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tr-TR" sz="3200" b="1" dirty="0" smtClean="0"/>
              <a:t>Hindistan cevizi</a:t>
            </a:r>
            <a:endParaRPr lang="tr-TR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000" b="1" dirty="0" smtClean="0"/>
              <a:t/>
            </a:r>
            <a:br>
              <a:rPr lang="tr-TR" sz="6000" b="1" dirty="0" smtClean="0"/>
            </a:br>
            <a:r>
              <a:rPr lang="tr-TR" sz="6000" b="1" dirty="0" smtClean="0"/>
              <a:t>I- ı</a:t>
            </a:r>
            <a:endParaRPr lang="tr-TR" sz="60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3629000"/>
          </a:xfrm>
        </p:spPr>
        <p:txBody>
          <a:bodyPr numCol="2">
            <a:noAutofit/>
          </a:bodyPr>
          <a:lstStyle/>
          <a:p>
            <a:r>
              <a:rPr lang="tr-TR" sz="2800" dirty="0" smtClean="0"/>
              <a:t>ıhlamur</a:t>
            </a:r>
          </a:p>
          <a:p>
            <a:r>
              <a:rPr lang="tr-TR" sz="2800" dirty="0" smtClean="0"/>
              <a:t>ışık</a:t>
            </a:r>
          </a:p>
          <a:p>
            <a:r>
              <a:rPr lang="tr-TR" sz="2800" dirty="0"/>
              <a:t>I</a:t>
            </a:r>
            <a:r>
              <a:rPr lang="tr-TR" sz="2800" dirty="0" smtClean="0"/>
              <a:t>rak</a:t>
            </a:r>
          </a:p>
          <a:p>
            <a:r>
              <a:rPr lang="tr-TR" sz="2800" dirty="0" smtClean="0"/>
              <a:t>ıspanak</a:t>
            </a:r>
          </a:p>
          <a:p>
            <a:r>
              <a:rPr lang="tr-TR" sz="2800" dirty="0" smtClean="0"/>
              <a:t>ızgara</a:t>
            </a:r>
          </a:p>
          <a:p>
            <a:r>
              <a:rPr lang="tr-TR" sz="2800" dirty="0" smtClean="0"/>
              <a:t>ısı</a:t>
            </a:r>
          </a:p>
          <a:p>
            <a:r>
              <a:rPr lang="tr-TR" sz="2800" dirty="0" smtClean="0"/>
              <a:t>ılık</a:t>
            </a:r>
          </a:p>
          <a:p>
            <a:r>
              <a:rPr lang="tr-TR" sz="2800" dirty="0" smtClean="0"/>
              <a:t>ızgara köfte</a:t>
            </a:r>
          </a:p>
          <a:p>
            <a:r>
              <a:rPr lang="tr-TR" sz="2800" dirty="0" smtClean="0"/>
              <a:t>ısıtıcı</a:t>
            </a:r>
          </a:p>
          <a:p>
            <a:r>
              <a:rPr lang="tr-TR" sz="2800" dirty="0"/>
              <a:t>I</a:t>
            </a:r>
            <a:r>
              <a:rPr lang="tr-TR" sz="2800" dirty="0" smtClean="0"/>
              <a:t>sparta</a:t>
            </a:r>
          </a:p>
          <a:p>
            <a:r>
              <a:rPr lang="tr-TR" sz="2800" dirty="0" smtClean="0"/>
              <a:t>ışıldak</a:t>
            </a:r>
          </a:p>
          <a:p>
            <a:r>
              <a:rPr lang="tr-TR" sz="2800" dirty="0" smtClean="0"/>
              <a:t>ırmak</a:t>
            </a:r>
          </a:p>
          <a:p>
            <a:r>
              <a:rPr lang="tr-TR" sz="2800" dirty="0" smtClean="0"/>
              <a:t>ıslak=yaş/kuru</a:t>
            </a:r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000" b="1" dirty="0" smtClean="0"/>
              <a:t/>
            </a:r>
            <a:br>
              <a:rPr lang="tr-TR" sz="6000" b="1" dirty="0" smtClean="0"/>
            </a:br>
            <a:r>
              <a:rPr lang="tr-TR" sz="6000" b="1" dirty="0" smtClean="0"/>
              <a:t>I- ı</a:t>
            </a:r>
            <a:endParaRPr lang="tr-TR" sz="60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3629000"/>
          </a:xfrm>
        </p:spPr>
        <p:txBody>
          <a:bodyPr numCol="2">
            <a:noAutofit/>
          </a:bodyPr>
          <a:lstStyle/>
          <a:p>
            <a:r>
              <a:rPr lang="tr-TR" sz="2800" dirty="0" smtClean="0"/>
              <a:t>ıhlamur</a:t>
            </a:r>
          </a:p>
          <a:p>
            <a:r>
              <a:rPr lang="tr-TR" sz="2800" dirty="0" smtClean="0"/>
              <a:t>ışık</a:t>
            </a:r>
          </a:p>
          <a:p>
            <a:r>
              <a:rPr lang="tr-TR" sz="2800" dirty="0"/>
              <a:t>I</a:t>
            </a:r>
            <a:r>
              <a:rPr lang="tr-TR" sz="2800" dirty="0" smtClean="0"/>
              <a:t>rak</a:t>
            </a:r>
          </a:p>
          <a:p>
            <a:r>
              <a:rPr lang="tr-TR" sz="2800" dirty="0" smtClean="0"/>
              <a:t>ıspanak</a:t>
            </a:r>
          </a:p>
          <a:p>
            <a:r>
              <a:rPr lang="tr-TR" sz="2800" dirty="0" smtClean="0"/>
              <a:t>ızgara</a:t>
            </a:r>
          </a:p>
          <a:p>
            <a:r>
              <a:rPr lang="tr-TR" sz="2800" dirty="0" smtClean="0"/>
              <a:t>ısı</a:t>
            </a:r>
          </a:p>
          <a:p>
            <a:r>
              <a:rPr lang="tr-TR" sz="2800" dirty="0" smtClean="0"/>
              <a:t>ılık</a:t>
            </a:r>
          </a:p>
          <a:p>
            <a:r>
              <a:rPr lang="tr-TR" sz="2800" dirty="0" smtClean="0"/>
              <a:t>ızgara köfte</a:t>
            </a:r>
          </a:p>
          <a:p>
            <a:r>
              <a:rPr lang="tr-TR" sz="2800" dirty="0" smtClean="0"/>
              <a:t>ısıtıcı</a:t>
            </a:r>
          </a:p>
          <a:p>
            <a:r>
              <a:rPr lang="tr-TR" sz="2800" dirty="0"/>
              <a:t>I</a:t>
            </a:r>
            <a:r>
              <a:rPr lang="tr-TR" sz="2800" dirty="0" smtClean="0"/>
              <a:t>sparta</a:t>
            </a:r>
          </a:p>
          <a:p>
            <a:r>
              <a:rPr lang="tr-TR" sz="2800" dirty="0" smtClean="0"/>
              <a:t>ışıldak</a:t>
            </a:r>
          </a:p>
          <a:p>
            <a:r>
              <a:rPr lang="tr-TR" sz="2800" dirty="0" smtClean="0"/>
              <a:t>ırmak</a:t>
            </a:r>
          </a:p>
          <a:p>
            <a:r>
              <a:rPr lang="tr-TR" sz="2800" dirty="0" smtClean="0"/>
              <a:t>ıslak=yaş/kuru</a:t>
            </a:r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600" b="1" dirty="0" smtClean="0"/>
              <a:t/>
            </a:r>
            <a:br>
              <a:rPr lang="tr-TR" sz="6600" b="1" dirty="0" smtClean="0"/>
            </a:br>
            <a:r>
              <a:rPr lang="tr-TR" sz="6600" b="1" dirty="0" smtClean="0"/>
              <a:t>I- ı</a:t>
            </a:r>
            <a:endParaRPr lang="tr-TR" sz="66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3629000"/>
          </a:xfrm>
        </p:spPr>
        <p:txBody>
          <a:bodyPr numCol="2">
            <a:noAutofit/>
          </a:bodyPr>
          <a:lstStyle/>
          <a:p>
            <a:r>
              <a:rPr lang="tr-TR" sz="2800" dirty="0" smtClean="0"/>
              <a:t>_</a:t>
            </a:r>
            <a:r>
              <a:rPr lang="tr-TR" sz="2800" dirty="0" err="1" smtClean="0"/>
              <a:t>hlam</a:t>
            </a:r>
            <a:r>
              <a:rPr lang="tr-TR" sz="2800" dirty="0" smtClean="0"/>
              <a:t>_r</a:t>
            </a:r>
          </a:p>
          <a:p>
            <a:r>
              <a:rPr lang="tr-TR" sz="2800" dirty="0" smtClean="0"/>
              <a:t>_ş_k</a:t>
            </a:r>
          </a:p>
          <a:p>
            <a:r>
              <a:rPr lang="tr-TR" sz="2800" dirty="0"/>
              <a:t>_</a:t>
            </a:r>
            <a:r>
              <a:rPr lang="tr-TR" sz="2800" dirty="0" err="1" smtClean="0"/>
              <a:t>rak</a:t>
            </a:r>
            <a:endParaRPr lang="tr-TR" sz="2800" dirty="0" smtClean="0"/>
          </a:p>
          <a:p>
            <a:r>
              <a:rPr lang="tr-TR" sz="2800" dirty="0" smtClean="0"/>
              <a:t>_</a:t>
            </a:r>
            <a:r>
              <a:rPr lang="tr-TR" sz="2800" dirty="0" err="1" smtClean="0"/>
              <a:t>spanak</a:t>
            </a:r>
            <a:endParaRPr lang="tr-TR" sz="2800" dirty="0" smtClean="0"/>
          </a:p>
          <a:p>
            <a:r>
              <a:rPr lang="tr-TR" sz="2800" dirty="0" smtClean="0"/>
              <a:t>_</a:t>
            </a:r>
            <a:r>
              <a:rPr lang="tr-TR" sz="2800" dirty="0" err="1" smtClean="0"/>
              <a:t>zgara</a:t>
            </a:r>
            <a:endParaRPr lang="tr-TR" sz="2800" dirty="0" smtClean="0"/>
          </a:p>
          <a:p>
            <a:r>
              <a:rPr lang="tr-TR" sz="2800" dirty="0" smtClean="0"/>
              <a:t>_s_</a:t>
            </a:r>
          </a:p>
          <a:p>
            <a:r>
              <a:rPr lang="tr-TR" sz="2800" dirty="0" smtClean="0"/>
              <a:t>_l_k</a:t>
            </a:r>
          </a:p>
          <a:p>
            <a:r>
              <a:rPr lang="tr-TR" sz="2800" dirty="0" smtClean="0"/>
              <a:t>_</a:t>
            </a:r>
            <a:r>
              <a:rPr lang="tr-TR" sz="2800" dirty="0" err="1" smtClean="0"/>
              <a:t>zgara</a:t>
            </a:r>
            <a:r>
              <a:rPr lang="tr-TR" sz="2800" dirty="0" smtClean="0"/>
              <a:t> k_</a:t>
            </a:r>
            <a:r>
              <a:rPr lang="tr-TR" sz="2800" dirty="0" err="1" smtClean="0"/>
              <a:t>fte</a:t>
            </a:r>
            <a:endParaRPr lang="tr-TR" sz="2800" dirty="0" smtClean="0"/>
          </a:p>
          <a:p>
            <a:r>
              <a:rPr lang="tr-TR" sz="2800" dirty="0" smtClean="0"/>
              <a:t>_s_t_c_</a:t>
            </a:r>
          </a:p>
          <a:p>
            <a:r>
              <a:rPr lang="tr-TR" sz="2800" dirty="0"/>
              <a:t>_</a:t>
            </a:r>
            <a:r>
              <a:rPr lang="tr-TR" sz="2800" dirty="0" err="1" smtClean="0"/>
              <a:t>sparta</a:t>
            </a:r>
            <a:endParaRPr lang="tr-TR" sz="2800" dirty="0" smtClean="0"/>
          </a:p>
          <a:p>
            <a:r>
              <a:rPr lang="tr-TR" sz="2800" dirty="0" smtClean="0"/>
              <a:t>_ş_</a:t>
            </a:r>
            <a:r>
              <a:rPr lang="tr-TR" sz="2800" dirty="0" err="1" smtClean="0"/>
              <a:t>ldak</a:t>
            </a:r>
            <a:endParaRPr lang="tr-TR" sz="2800" dirty="0" smtClean="0"/>
          </a:p>
          <a:p>
            <a:r>
              <a:rPr lang="tr-TR" sz="2800" dirty="0" smtClean="0"/>
              <a:t>_</a:t>
            </a:r>
            <a:r>
              <a:rPr lang="tr-TR" sz="2800" dirty="0" err="1" smtClean="0"/>
              <a:t>rmak</a:t>
            </a:r>
            <a:endParaRPr lang="tr-TR" sz="2800" dirty="0" smtClean="0"/>
          </a:p>
          <a:p>
            <a:r>
              <a:rPr lang="tr-TR" sz="2800" dirty="0" smtClean="0"/>
              <a:t>_</a:t>
            </a:r>
            <a:r>
              <a:rPr lang="tr-TR" sz="2800" dirty="0" err="1" smtClean="0"/>
              <a:t>slak</a:t>
            </a:r>
            <a:r>
              <a:rPr lang="tr-TR" sz="2800" dirty="0" smtClean="0"/>
              <a:t>=yaş/k_r_</a:t>
            </a:r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ıhlamu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052735"/>
            <a:ext cx="2808312" cy="2376265"/>
          </a:xfrm>
        </p:spPr>
      </p:pic>
      <p:pic>
        <p:nvPicPr>
          <p:cNvPr id="5" name="4 Resim" descr="ırma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1196752"/>
            <a:ext cx="2808312" cy="2232248"/>
          </a:xfrm>
          <a:prstGeom prst="rect">
            <a:avLst/>
          </a:prstGeom>
        </p:spPr>
      </p:pic>
      <p:pic>
        <p:nvPicPr>
          <p:cNvPr id="6" name="5 Resim" descr="ısıtıcı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2" y="4077072"/>
            <a:ext cx="2257425" cy="2028825"/>
          </a:xfrm>
          <a:prstGeom prst="rect">
            <a:avLst/>
          </a:prstGeom>
        </p:spPr>
      </p:pic>
      <p:pic>
        <p:nvPicPr>
          <p:cNvPr id="7" name="6 Resim" descr="ışılda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80112" y="3933056"/>
            <a:ext cx="2447925" cy="1866900"/>
          </a:xfrm>
          <a:prstGeom prst="rect">
            <a:avLst/>
          </a:prstGeom>
        </p:spPr>
      </p:pic>
      <p:sp>
        <p:nvSpPr>
          <p:cNvPr id="8" name="7 Metin kutusu"/>
          <p:cNvSpPr txBox="1"/>
          <p:nvPr/>
        </p:nvSpPr>
        <p:spPr>
          <a:xfrm>
            <a:off x="827584" y="3645024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Ihlamur</a:t>
            </a:r>
            <a:endParaRPr lang="tr-TR" sz="2800" b="1" dirty="0"/>
          </a:p>
        </p:txBody>
      </p:sp>
      <p:sp>
        <p:nvSpPr>
          <p:cNvPr id="9" name="8 Metin kutusu"/>
          <p:cNvSpPr txBox="1"/>
          <p:nvPr/>
        </p:nvSpPr>
        <p:spPr>
          <a:xfrm>
            <a:off x="5364088" y="3501008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200" b="1" dirty="0" smtClean="0"/>
              <a:t>Irmak</a:t>
            </a:r>
            <a:endParaRPr lang="tr-TR" sz="3200" b="1" dirty="0"/>
          </a:p>
        </p:txBody>
      </p:sp>
      <p:sp>
        <p:nvSpPr>
          <p:cNvPr id="10" name="9 Metin kutusu"/>
          <p:cNvSpPr txBox="1"/>
          <p:nvPr/>
        </p:nvSpPr>
        <p:spPr>
          <a:xfrm>
            <a:off x="971600" y="6309320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200" b="1" dirty="0" smtClean="0"/>
              <a:t>Isıtıcı</a:t>
            </a:r>
            <a:endParaRPr lang="tr-TR" sz="3200" b="1" dirty="0"/>
          </a:p>
        </p:txBody>
      </p:sp>
      <p:sp>
        <p:nvSpPr>
          <p:cNvPr id="11" name="10 Metin kutusu"/>
          <p:cNvSpPr txBox="1"/>
          <p:nvPr/>
        </p:nvSpPr>
        <p:spPr>
          <a:xfrm>
            <a:off x="5796136" y="6021288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200" b="1" dirty="0" smtClean="0"/>
              <a:t>Işıldak</a:t>
            </a:r>
            <a:endParaRPr lang="tr-TR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5400" b="1" dirty="0" smtClean="0"/>
              <a:t/>
            </a:r>
            <a:br>
              <a:rPr lang="tr-TR" sz="5400" b="1" dirty="0" smtClean="0"/>
            </a:br>
            <a:r>
              <a:rPr lang="tr-TR" sz="5400" b="1" dirty="0" smtClean="0"/>
              <a:t>İ - i</a:t>
            </a:r>
            <a:endParaRPr lang="tr-TR" sz="54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185792"/>
          </a:xfrm>
        </p:spPr>
        <p:txBody>
          <a:bodyPr numCol="4">
            <a:noAutofit/>
          </a:bodyPr>
          <a:lstStyle/>
          <a:p>
            <a:r>
              <a:rPr lang="tr-TR" sz="2400" dirty="0" smtClean="0"/>
              <a:t>insan</a:t>
            </a:r>
          </a:p>
          <a:p>
            <a:r>
              <a:rPr lang="tr-TR" sz="2400" dirty="0" smtClean="0"/>
              <a:t>inci</a:t>
            </a:r>
          </a:p>
          <a:p>
            <a:r>
              <a:rPr lang="tr-TR" sz="2400" dirty="0" smtClean="0"/>
              <a:t>iri</a:t>
            </a:r>
          </a:p>
          <a:p>
            <a:r>
              <a:rPr lang="tr-TR" sz="2400" dirty="0" smtClean="0"/>
              <a:t>ibadet</a:t>
            </a:r>
          </a:p>
          <a:p>
            <a:r>
              <a:rPr lang="tr-TR" sz="2400" dirty="0" smtClean="0"/>
              <a:t>il</a:t>
            </a:r>
          </a:p>
          <a:p>
            <a:r>
              <a:rPr lang="tr-TR" sz="2400" dirty="0" smtClean="0"/>
              <a:t>incir</a:t>
            </a:r>
          </a:p>
          <a:p>
            <a:r>
              <a:rPr lang="tr-TR" sz="2400" dirty="0" smtClean="0"/>
              <a:t>İsa</a:t>
            </a:r>
          </a:p>
          <a:p>
            <a:r>
              <a:rPr lang="tr-TR" sz="2400" dirty="0" smtClean="0"/>
              <a:t>içki</a:t>
            </a:r>
          </a:p>
          <a:p>
            <a:r>
              <a:rPr lang="tr-TR" sz="2400" dirty="0" smtClean="0"/>
              <a:t>ilaç</a:t>
            </a:r>
          </a:p>
          <a:p>
            <a:r>
              <a:rPr lang="tr-TR" sz="2400" dirty="0" smtClean="0"/>
              <a:t>indirim</a:t>
            </a:r>
          </a:p>
          <a:p>
            <a:r>
              <a:rPr lang="tr-TR" sz="2400" dirty="0" smtClean="0"/>
              <a:t>isim=ad</a:t>
            </a:r>
          </a:p>
          <a:p>
            <a:r>
              <a:rPr lang="tr-TR" sz="2400" dirty="0" smtClean="0"/>
              <a:t>ilgi</a:t>
            </a:r>
          </a:p>
          <a:p>
            <a:r>
              <a:rPr lang="tr-TR" sz="2400" dirty="0" smtClean="0"/>
              <a:t>inek</a:t>
            </a:r>
          </a:p>
          <a:p>
            <a:r>
              <a:rPr lang="tr-TR" sz="2400" dirty="0" smtClean="0"/>
              <a:t>iskele</a:t>
            </a:r>
          </a:p>
          <a:p>
            <a:r>
              <a:rPr lang="tr-TR" sz="2400" dirty="0" smtClean="0"/>
              <a:t>idareci</a:t>
            </a:r>
          </a:p>
          <a:p>
            <a:r>
              <a:rPr lang="tr-TR" sz="2400" dirty="0" smtClean="0"/>
              <a:t>İngiliz</a:t>
            </a:r>
          </a:p>
          <a:p>
            <a:r>
              <a:rPr lang="tr-TR" sz="2400" dirty="0" smtClean="0"/>
              <a:t>İskoçya</a:t>
            </a:r>
          </a:p>
          <a:p>
            <a:r>
              <a:rPr lang="tr-TR" sz="2400" dirty="0" smtClean="0"/>
              <a:t>iftar</a:t>
            </a:r>
          </a:p>
          <a:p>
            <a:r>
              <a:rPr lang="tr-TR" sz="2400" dirty="0" smtClean="0"/>
              <a:t>ilk yardım</a:t>
            </a:r>
          </a:p>
          <a:p>
            <a:r>
              <a:rPr lang="tr-TR" sz="2400" dirty="0" smtClean="0"/>
              <a:t>İngiltere</a:t>
            </a:r>
          </a:p>
          <a:p>
            <a:r>
              <a:rPr lang="tr-TR" sz="2400" dirty="0" smtClean="0"/>
              <a:t>İslam</a:t>
            </a:r>
          </a:p>
          <a:p>
            <a:r>
              <a:rPr lang="tr-TR" sz="2400" dirty="0" smtClean="0"/>
              <a:t>iğne</a:t>
            </a:r>
          </a:p>
          <a:p>
            <a:r>
              <a:rPr lang="tr-TR" sz="2400" dirty="0" smtClean="0"/>
              <a:t>imam</a:t>
            </a:r>
          </a:p>
          <a:p>
            <a:r>
              <a:rPr lang="tr-TR" sz="2400" dirty="0" smtClean="0"/>
              <a:t>inşaat</a:t>
            </a:r>
          </a:p>
          <a:p>
            <a:r>
              <a:rPr lang="tr-TR" sz="2400" dirty="0" smtClean="0"/>
              <a:t>İslamiyet</a:t>
            </a:r>
          </a:p>
          <a:p>
            <a:r>
              <a:rPr lang="tr-TR" sz="2400" dirty="0" smtClean="0"/>
              <a:t>iki</a:t>
            </a:r>
          </a:p>
          <a:p>
            <a:r>
              <a:rPr lang="tr-TR" sz="2400" dirty="0" smtClean="0"/>
              <a:t>imza</a:t>
            </a:r>
          </a:p>
          <a:p>
            <a:r>
              <a:rPr lang="tr-TR" sz="2400" dirty="0" smtClean="0"/>
              <a:t>internet</a:t>
            </a:r>
          </a:p>
          <a:p>
            <a:r>
              <a:rPr lang="tr-TR" sz="2400" dirty="0" smtClean="0"/>
              <a:t>ispanya</a:t>
            </a:r>
          </a:p>
          <a:p>
            <a:r>
              <a:rPr lang="tr-TR" sz="2400" dirty="0" smtClean="0"/>
              <a:t>ikindi</a:t>
            </a:r>
          </a:p>
          <a:p>
            <a:r>
              <a:rPr lang="tr-TR" sz="2400" dirty="0" smtClean="0"/>
              <a:t>inanç</a:t>
            </a:r>
          </a:p>
          <a:p>
            <a:r>
              <a:rPr lang="tr-TR" sz="2400" dirty="0" smtClean="0"/>
              <a:t>ip</a:t>
            </a:r>
          </a:p>
          <a:p>
            <a:r>
              <a:rPr lang="tr-TR" sz="2400" dirty="0" smtClean="0"/>
              <a:t>İspanyol</a:t>
            </a:r>
          </a:p>
          <a:p>
            <a:r>
              <a:rPr lang="tr-TR" sz="2400" dirty="0" smtClean="0"/>
              <a:t>ikiz</a:t>
            </a:r>
          </a:p>
          <a:p>
            <a:r>
              <a:rPr lang="tr-TR" sz="2400" dirty="0" smtClean="0"/>
              <a:t>inatçı</a:t>
            </a:r>
          </a:p>
          <a:p>
            <a:r>
              <a:rPr lang="tr-TR" sz="2400" dirty="0" smtClean="0"/>
              <a:t>İstanbul</a:t>
            </a:r>
          </a:p>
          <a:p>
            <a:r>
              <a:rPr lang="tr-TR" sz="2400" dirty="0" smtClean="0"/>
              <a:t>ipek</a:t>
            </a:r>
          </a:p>
          <a:p>
            <a:r>
              <a:rPr lang="tr-TR" sz="2400" dirty="0" smtClean="0"/>
              <a:t>itfaiye</a:t>
            </a:r>
          </a:p>
          <a:p>
            <a:r>
              <a:rPr lang="tr-TR" sz="2400" dirty="0" smtClean="0"/>
              <a:t>iyi/kötü</a:t>
            </a:r>
          </a:p>
          <a:p>
            <a:r>
              <a:rPr lang="tr-TR" sz="2400" dirty="0" smtClean="0"/>
              <a:t>İran</a:t>
            </a:r>
            <a:endParaRPr lang="tr-TR" sz="2400" dirty="0" smtClean="0"/>
          </a:p>
          <a:p>
            <a:endParaRPr lang="tr-TR" sz="2400" dirty="0" smtClean="0"/>
          </a:p>
          <a:p>
            <a:endParaRPr lang="tr-TR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5400" b="1" dirty="0" smtClean="0"/>
              <a:t/>
            </a:r>
            <a:br>
              <a:rPr lang="tr-TR" sz="5400" b="1" dirty="0" smtClean="0"/>
            </a:br>
            <a:r>
              <a:rPr lang="tr-TR" sz="5400" b="1" dirty="0" smtClean="0"/>
              <a:t>İ - i</a:t>
            </a:r>
            <a:endParaRPr lang="tr-TR" sz="54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185792"/>
          </a:xfrm>
        </p:spPr>
        <p:txBody>
          <a:bodyPr numCol="4">
            <a:noAutofit/>
          </a:bodyPr>
          <a:lstStyle/>
          <a:p>
            <a:r>
              <a:rPr lang="tr-TR" sz="2400" dirty="0" smtClean="0"/>
              <a:t>_</a:t>
            </a:r>
            <a:r>
              <a:rPr lang="tr-TR" sz="2400" dirty="0" err="1" smtClean="0"/>
              <a:t>nsan</a:t>
            </a:r>
            <a:endParaRPr lang="tr-TR" sz="2400" dirty="0" smtClean="0"/>
          </a:p>
          <a:p>
            <a:r>
              <a:rPr lang="tr-TR" sz="2400" dirty="0" smtClean="0"/>
              <a:t>_</a:t>
            </a:r>
            <a:r>
              <a:rPr lang="tr-TR" sz="2400" dirty="0" err="1" smtClean="0"/>
              <a:t>nc</a:t>
            </a:r>
            <a:r>
              <a:rPr lang="tr-TR" sz="2400" dirty="0" smtClean="0"/>
              <a:t>_</a:t>
            </a:r>
          </a:p>
          <a:p>
            <a:r>
              <a:rPr lang="tr-TR" sz="2400" dirty="0" smtClean="0"/>
              <a:t>_r_</a:t>
            </a:r>
          </a:p>
          <a:p>
            <a:r>
              <a:rPr lang="tr-TR" sz="2400" dirty="0" smtClean="0"/>
              <a:t>_</a:t>
            </a:r>
            <a:r>
              <a:rPr lang="tr-TR" sz="2400" dirty="0" err="1" smtClean="0"/>
              <a:t>badet</a:t>
            </a:r>
            <a:endParaRPr lang="tr-TR" sz="2400" dirty="0" smtClean="0"/>
          </a:p>
          <a:p>
            <a:r>
              <a:rPr lang="tr-TR" sz="2400" dirty="0" smtClean="0"/>
              <a:t>_l</a:t>
            </a:r>
          </a:p>
          <a:p>
            <a:r>
              <a:rPr lang="tr-TR" sz="2400" dirty="0" smtClean="0"/>
              <a:t>_</a:t>
            </a:r>
            <a:r>
              <a:rPr lang="tr-TR" sz="2400" dirty="0" err="1" smtClean="0"/>
              <a:t>nc</a:t>
            </a:r>
            <a:r>
              <a:rPr lang="tr-TR" sz="2400" dirty="0" smtClean="0"/>
              <a:t>_r</a:t>
            </a:r>
          </a:p>
          <a:p>
            <a:r>
              <a:rPr lang="tr-TR" sz="2400" dirty="0" smtClean="0"/>
              <a:t>_</a:t>
            </a:r>
            <a:r>
              <a:rPr lang="tr-TR" sz="2400" dirty="0" err="1" smtClean="0"/>
              <a:t>sa</a:t>
            </a:r>
            <a:endParaRPr lang="tr-TR" sz="2400" dirty="0" smtClean="0"/>
          </a:p>
          <a:p>
            <a:r>
              <a:rPr lang="tr-TR" sz="2400" dirty="0" smtClean="0"/>
              <a:t>_</a:t>
            </a:r>
            <a:r>
              <a:rPr lang="tr-TR" sz="2400" dirty="0" err="1" smtClean="0"/>
              <a:t>çk</a:t>
            </a:r>
            <a:r>
              <a:rPr lang="tr-TR" sz="2400" dirty="0" smtClean="0"/>
              <a:t>_</a:t>
            </a:r>
          </a:p>
          <a:p>
            <a:r>
              <a:rPr lang="tr-TR" sz="2400" dirty="0" smtClean="0"/>
              <a:t>_</a:t>
            </a:r>
            <a:r>
              <a:rPr lang="tr-TR" sz="2400" dirty="0" err="1" smtClean="0"/>
              <a:t>laç</a:t>
            </a:r>
            <a:endParaRPr lang="tr-TR" sz="2400" dirty="0" smtClean="0"/>
          </a:p>
          <a:p>
            <a:r>
              <a:rPr lang="tr-TR" sz="2400" dirty="0" smtClean="0"/>
              <a:t>_</a:t>
            </a:r>
            <a:r>
              <a:rPr lang="tr-TR" sz="2400" dirty="0" err="1" smtClean="0"/>
              <a:t>nd</a:t>
            </a:r>
            <a:r>
              <a:rPr lang="tr-TR" sz="2400" dirty="0" smtClean="0"/>
              <a:t>_r_m</a:t>
            </a:r>
          </a:p>
          <a:p>
            <a:r>
              <a:rPr lang="tr-TR" sz="2400" dirty="0" smtClean="0"/>
              <a:t>_s_m=ad</a:t>
            </a:r>
          </a:p>
          <a:p>
            <a:r>
              <a:rPr lang="tr-TR" sz="2400" dirty="0" smtClean="0"/>
              <a:t>_</a:t>
            </a:r>
            <a:r>
              <a:rPr lang="tr-TR" sz="2400" dirty="0" err="1" smtClean="0"/>
              <a:t>lg</a:t>
            </a:r>
            <a:r>
              <a:rPr lang="tr-TR" sz="2400" dirty="0" smtClean="0"/>
              <a:t>_</a:t>
            </a:r>
          </a:p>
          <a:p>
            <a:r>
              <a:rPr lang="tr-TR" sz="2400" dirty="0" smtClean="0"/>
              <a:t>_</a:t>
            </a:r>
            <a:r>
              <a:rPr lang="tr-TR" sz="2400" dirty="0" err="1" smtClean="0"/>
              <a:t>nek</a:t>
            </a:r>
            <a:endParaRPr lang="tr-TR" sz="2400" dirty="0" smtClean="0"/>
          </a:p>
          <a:p>
            <a:r>
              <a:rPr lang="tr-TR" sz="2400" dirty="0" smtClean="0"/>
              <a:t>_</a:t>
            </a:r>
            <a:r>
              <a:rPr lang="tr-TR" sz="2400" dirty="0" err="1" smtClean="0"/>
              <a:t>skele</a:t>
            </a:r>
            <a:endParaRPr lang="tr-TR" sz="2400" dirty="0" smtClean="0"/>
          </a:p>
          <a:p>
            <a:r>
              <a:rPr lang="tr-TR" sz="2400" dirty="0" smtClean="0"/>
              <a:t>_</a:t>
            </a:r>
            <a:r>
              <a:rPr lang="tr-TR" sz="2400" dirty="0" err="1" smtClean="0"/>
              <a:t>darec</a:t>
            </a:r>
            <a:r>
              <a:rPr lang="tr-TR" sz="2400" dirty="0" smtClean="0"/>
              <a:t>_</a:t>
            </a:r>
          </a:p>
          <a:p>
            <a:r>
              <a:rPr lang="tr-TR" sz="2400" dirty="0" smtClean="0"/>
              <a:t>_</a:t>
            </a:r>
            <a:r>
              <a:rPr lang="tr-TR" sz="2400" dirty="0" err="1" smtClean="0"/>
              <a:t>ng</a:t>
            </a:r>
            <a:r>
              <a:rPr lang="tr-TR" sz="2400" dirty="0" smtClean="0"/>
              <a:t>_l_z</a:t>
            </a:r>
          </a:p>
          <a:p>
            <a:r>
              <a:rPr lang="tr-TR" sz="2400" dirty="0" smtClean="0"/>
              <a:t>_</a:t>
            </a:r>
            <a:r>
              <a:rPr lang="tr-TR" sz="2400" dirty="0" err="1" smtClean="0"/>
              <a:t>skoçya</a:t>
            </a:r>
            <a:endParaRPr lang="tr-TR" sz="2400" dirty="0" smtClean="0"/>
          </a:p>
          <a:p>
            <a:r>
              <a:rPr lang="tr-TR" sz="2400" dirty="0" smtClean="0"/>
              <a:t>_</a:t>
            </a:r>
            <a:r>
              <a:rPr lang="tr-TR" sz="2400" dirty="0" err="1" smtClean="0"/>
              <a:t>ftar</a:t>
            </a:r>
            <a:endParaRPr lang="tr-TR" sz="2400" dirty="0" smtClean="0"/>
          </a:p>
          <a:p>
            <a:r>
              <a:rPr lang="tr-TR" sz="2400" dirty="0" smtClean="0"/>
              <a:t>_</a:t>
            </a:r>
            <a:r>
              <a:rPr lang="tr-TR" sz="2400" dirty="0" err="1" smtClean="0"/>
              <a:t>lk</a:t>
            </a:r>
            <a:r>
              <a:rPr lang="tr-TR" sz="2400" dirty="0" smtClean="0"/>
              <a:t> yardım</a:t>
            </a:r>
          </a:p>
          <a:p>
            <a:r>
              <a:rPr lang="tr-TR" sz="2400" dirty="0" smtClean="0"/>
              <a:t>_</a:t>
            </a:r>
            <a:r>
              <a:rPr lang="tr-TR" sz="2400" dirty="0" err="1" smtClean="0"/>
              <a:t>ng</a:t>
            </a:r>
            <a:r>
              <a:rPr lang="tr-TR" sz="2400" dirty="0" smtClean="0"/>
              <a:t>_</a:t>
            </a:r>
            <a:r>
              <a:rPr lang="tr-TR" sz="2400" dirty="0" err="1" smtClean="0"/>
              <a:t>ltere</a:t>
            </a:r>
            <a:endParaRPr lang="tr-TR" sz="2400" dirty="0" smtClean="0"/>
          </a:p>
          <a:p>
            <a:r>
              <a:rPr lang="tr-TR" sz="2400" dirty="0" smtClean="0"/>
              <a:t>_</a:t>
            </a:r>
            <a:r>
              <a:rPr lang="tr-TR" sz="2400" dirty="0" err="1" smtClean="0"/>
              <a:t>slam</a:t>
            </a:r>
            <a:endParaRPr lang="tr-TR" sz="2400" dirty="0" smtClean="0"/>
          </a:p>
          <a:p>
            <a:r>
              <a:rPr lang="tr-TR" sz="2400" dirty="0" smtClean="0"/>
              <a:t>_</a:t>
            </a:r>
            <a:r>
              <a:rPr lang="tr-TR" sz="2400" dirty="0" err="1" smtClean="0"/>
              <a:t>ğne</a:t>
            </a:r>
            <a:endParaRPr lang="tr-TR" sz="2400" dirty="0" smtClean="0"/>
          </a:p>
          <a:p>
            <a:r>
              <a:rPr lang="tr-TR" sz="2400" dirty="0" smtClean="0"/>
              <a:t>-</a:t>
            </a:r>
            <a:r>
              <a:rPr lang="tr-TR" sz="2400" dirty="0" err="1" smtClean="0"/>
              <a:t>mam</a:t>
            </a:r>
            <a:endParaRPr lang="tr-TR" sz="2400" dirty="0" smtClean="0"/>
          </a:p>
          <a:p>
            <a:r>
              <a:rPr lang="tr-TR" sz="2400" dirty="0" smtClean="0"/>
              <a:t>_</a:t>
            </a:r>
            <a:r>
              <a:rPr lang="tr-TR" sz="2400" dirty="0" err="1" smtClean="0"/>
              <a:t>nşaat</a:t>
            </a:r>
            <a:endParaRPr lang="tr-TR" sz="2400" dirty="0" smtClean="0"/>
          </a:p>
          <a:p>
            <a:r>
              <a:rPr lang="tr-TR" sz="2400" dirty="0" smtClean="0"/>
              <a:t>_</a:t>
            </a:r>
            <a:r>
              <a:rPr lang="tr-TR" sz="2400" dirty="0" err="1" smtClean="0"/>
              <a:t>slam</a:t>
            </a:r>
            <a:r>
              <a:rPr lang="tr-TR" sz="2400" dirty="0" smtClean="0"/>
              <a:t>_yet</a:t>
            </a:r>
          </a:p>
          <a:p>
            <a:r>
              <a:rPr lang="tr-TR" sz="2400" dirty="0" smtClean="0"/>
              <a:t>_k_</a:t>
            </a:r>
          </a:p>
          <a:p>
            <a:r>
              <a:rPr lang="tr-TR" sz="2400" dirty="0" smtClean="0"/>
              <a:t>-</a:t>
            </a:r>
            <a:r>
              <a:rPr lang="tr-TR" sz="2400" dirty="0" err="1" smtClean="0"/>
              <a:t>mza</a:t>
            </a:r>
            <a:endParaRPr lang="tr-TR" sz="2400" dirty="0" smtClean="0"/>
          </a:p>
          <a:p>
            <a:r>
              <a:rPr lang="tr-TR" sz="2400" dirty="0" smtClean="0"/>
              <a:t>-</a:t>
            </a:r>
            <a:r>
              <a:rPr lang="tr-TR" sz="2400" dirty="0" err="1" smtClean="0"/>
              <a:t>nternet</a:t>
            </a:r>
            <a:endParaRPr lang="tr-TR" sz="2400" dirty="0" smtClean="0"/>
          </a:p>
          <a:p>
            <a:r>
              <a:rPr lang="tr-TR" sz="2400" dirty="0" smtClean="0"/>
              <a:t>_</a:t>
            </a:r>
            <a:r>
              <a:rPr lang="tr-TR" sz="2400" dirty="0" err="1" smtClean="0"/>
              <a:t>spanya</a:t>
            </a:r>
            <a:endParaRPr lang="tr-TR" sz="2400" dirty="0" smtClean="0"/>
          </a:p>
          <a:p>
            <a:r>
              <a:rPr lang="tr-TR" sz="2400" dirty="0" smtClean="0"/>
              <a:t>_k_</a:t>
            </a:r>
            <a:r>
              <a:rPr lang="tr-TR" sz="2400" dirty="0" err="1" smtClean="0"/>
              <a:t>nd</a:t>
            </a:r>
            <a:r>
              <a:rPr lang="tr-TR" sz="2400" dirty="0" smtClean="0"/>
              <a:t>_</a:t>
            </a:r>
          </a:p>
          <a:p>
            <a:r>
              <a:rPr lang="tr-TR" sz="2400" dirty="0" smtClean="0"/>
              <a:t>_</a:t>
            </a:r>
            <a:r>
              <a:rPr lang="tr-TR" sz="2400" dirty="0" err="1" smtClean="0"/>
              <a:t>nanç</a:t>
            </a:r>
            <a:endParaRPr lang="tr-TR" sz="2400" dirty="0" smtClean="0"/>
          </a:p>
          <a:p>
            <a:r>
              <a:rPr lang="tr-TR" sz="2400" dirty="0" smtClean="0"/>
              <a:t>-p</a:t>
            </a:r>
          </a:p>
          <a:p>
            <a:r>
              <a:rPr lang="tr-TR" sz="2400" dirty="0" smtClean="0"/>
              <a:t>_</a:t>
            </a:r>
            <a:r>
              <a:rPr lang="tr-TR" sz="2400" dirty="0" err="1" smtClean="0"/>
              <a:t>spany</a:t>
            </a:r>
            <a:r>
              <a:rPr lang="tr-TR" sz="2400" dirty="0" smtClean="0"/>
              <a:t>_l</a:t>
            </a:r>
          </a:p>
          <a:p>
            <a:r>
              <a:rPr lang="tr-TR" sz="2400" dirty="0" smtClean="0"/>
              <a:t>_k_z</a:t>
            </a:r>
          </a:p>
          <a:p>
            <a:r>
              <a:rPr lang="tr-TR" sz="2400" dirty="0" smtClean="0"/>
              <a:t>_</a:t>
            </a:r>
            <a:r>
              <a:rPr lang="tr-TR" sz="2400" dirty="0" err="1" smtClean="0"/>
              <a:t>natç</a:t>
            </a:r>
            <a:r>
              <a:rPr lang="tr-TR" sz="2400" dirty="0" smtClean="0"/>
              <a:t>_</a:t>
            </a:r>
          </a:p>
          <a:p>
            <a:r>
              <a:rPr lang="tr-TR" sz="2400" dirty="0" smtClean="0"/>
              <a:t>_</a:t>
            </a:r>
            <a:r>
              <a:rPr lang="tr-TR" sz="2400" dirty="0" err="1" smtClean="0"/>
              <a:t>stanb</a:t>
            </a:r>
            <a:r>
              <a:rPr lang="tr-TR" sz="2400" dirty="0" smtClean="0"/>
              <a:t>_l</a:t>
            </a:r>
          </a:p>
          <a:p>
            <a:r>
              <a:rPr lang="tr-TR" sz="2400" dirty="0" smtClean="0"/>
              <a:t>_pek</a:t>
            </a:r>
          </a:p>
          <a:p>
            <a:r>
              <a:rPr lang="tr-TR" sz="2400" dirty="0" smtClean="0"/>
              <a:t>_</a:t>
            </a:r>
            <a:r>
              <a:rPr lang="tr-TR" sz="2400" dirty="0" err="1" smtClean="0"/>
              <a:t>tfa</a:t>
            </a:r>
            <a:r>
              <a:rPr lang="tr-TR" sz="2400" dirty="0" smtClean="0"/>
              <a:t>_ye</a:t>
            </a:r>
          </a:p>
          <a:p>
            <a:r>
              <a:rPr lang="tr-TR" sz="2400" dirty="0" smtClean="0"/>
              <a:t>_y_/k_t</a:t>
            </a:r>
            <a:r>
              <a:rPr lang="tr-TR" sz="2400" dirty="0" smtClean="0"/>
              <a:t>_</a:t>
            </a:r>
          </a:p>
          <a:p>
            <a:r>
              <a:rPr lang="tr-TR" sz="2400" dirty="0" smtClean="0"/>
              <a:t>_</a:t>
            </a:r>
            <a:r>
              <a:rPr lang="tr-TR" sz="2400" dirty="0" err="1" smtClean="0"/>
              <a:t>ran</a:t>
            </a:r>
            <a:endParaRPr lang="tr-TR" sz="2400" dirty="0" smtClean="0"/>
          </a:p>
          <a:p>
            <a:endParaRPr lang="tr-TR" sz="2400" dirty="0" smtClean="0"/>
          </a:p>
          <a:p>
            <a:endParaRPr lang="tr-TR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İçerik Yer Tutucusu" descr="ikiz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196752"/>
            <a:ext cx="3076300" cy="2304256"/>
          </a:xfrm>
        </p:spPr>
      </p:pic>
      <p:pic>
        <p:nvPicPr>
          <p:cNvPr id="6" name="5 Resim" descr="ilk yardı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1124744"/>
            <a:ext cx="3024336" cy="2256620"/>
          </a:xfrm>
          <a:prstGeom prst="rect">
            <a:avLst/>
          </a:prstGeom>
        </p:spPr>
      </p:pic>
      <p:pic>
        <p:nvPicPr>
          <p:cNvPr id="7" name="6 Resim" descr="indiri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7584" y="4077072"/>
            <a:ext cx="2952328" cy="2448272"/>
          </a:xfrm>
          <a:prstGeom prst="rect">
            <a:avLst/>
          </a:prstGeom>
        </p:spPr>
      </p:pic>
      <p:pic>
        <p:nvPicPr>
          <p:cNvPr id="8" name="7 Resim" descr="iskel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4048" y="4149080"/>
            <a:ext cx="2857500" cy="2232248"/>
          </a:xfrm>
          <a:prstGeom prst="rect">
            <a:avLst/>
          </a:prstGeom>
        </p:spPr>
      </p:pic>
      <p:sp>
        <p:nvSpPr>
          <p:cNvPr id="9" name="8 Metin kutusu"/>
          <p:cNvSpPr txBox="1"/>
          <p:nvPr/>
        </p:nvSpPr>
        <p:spPr>
          <a:xfrm>
            <a:off x="1115616" y="3645024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İkiz</a:t>
            </a:r>
            <a:endParaRPr lang="tr-TR" sz="2800" b="1" dirty="0"/>
          </a:p>
        </p:txBody>
      </p:sp>
      <p:sp>
        <p:nvSpPr>
          <p:cNvPr id="10" name="9 Metin kutusu"/>
          <p:cNvSpPr txBox="1"/>
          <p:nvPr/>
        </p:nvSpPr>
        <p:spPr>
          <a:xfrm>
            <a:off x="5004048" y="3573016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/>
              <a:t>İlk yardım</a:t>
            </a:r>
            <a:endParaRPr lang="tr-TR" sz="3200" b="1" dirty="0"/>
          </a:p>
        </p:txBody>
      </p:sp>
      <p:sp>
        <p:nvSpPr>
          <p:cNvPr id="11" name="10 Metin kutusu"/>
          <p:cNvSpPr txBox="1"/>
          <p:nvPr/>
        </p:nvSpPr>
        <p:spPr>
          <a:xfrm>
            <a:off x="5220072" y="6453336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/>
              <a:t>İskele</a:t>
            </a:r>
            <a:endParaRPr lang="tr-T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600" b="1" dirty="0" smtClean="0"/>
              <a:t/>
            </a:r>
            <a:br>
              <a:rPr lang="tr-TR" sz="6600" b="1" dirty="0" smtClean="0"/>
            </a:br>
            <a:r>
              <a:rPr lang="tr-TR" sz="6600" b="1" dirty="0" smtClean="0"/>
              <a:t>K - k</a:t>
            </a:r>
            <a:endParaRPr lang="tr-TR" sz="66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185792"/>
          </a:xfrm>
        </p:spPr>
        <p:txBody>
          <a:bodyPr numCol="4">
            <a:noAutofit/>
          </a:bodyPr>
          <a:lstStyle/>
          <a:p>
            <a:r>
              <a:rPr lang="tr-TR" sz="2800" dirty="0" smtClean="0"/>
              <a:t>k</a:t>
            </a:r>
            <a:r>
              <a:rPr lang="tr-TR" sz="2800" dirty="0" smtClean="0"/>
              <a:t>aldırım</a:t>
            </a:r>
            <a:endParaRPr lang="tr-TR" sz="2800" dirty="0"/>
          </a:p>
          <a:p>
            <a:r>
              <a:rPr lang="tr-TR" sz="2800" dirty="0" smtClean="0"/>
              <a:t>k</a:t>
            </a:r>
            <a:r>
              <a:rPr lang="tr-TR" sz="2800" dirty="0" smtClean="0"/>
              <a:t>arabiber</a:t>
            </a:r>
            <a:endParaRPr lang="tr-TR" sz="2800" dirty="0"/>
          </a:p>
          <a:p>
            <a:r>
              <a:rPr lang="tr-TR" sz="2800" dirty="0"/>
              <a:t>kaşık</a:t>
            </a:r>
          </a:p>
          <a:p>
            <a:r>
              <a:rPr lang="tr-TR" sz="2800" dirty="0" smtClean="0"/>
              <a:t>kavun</a:t>
            </a:r>
            <a:endParaRPr lang="tr-TR" sz="2800" dirty="0"/>
          </a:p>
          <a:p>
            <a:r>
              <a:rPr lang="tr-TR" sz="2800" dirty="0"/>
              <a:t>kadayıf</a:t>
            </a:r>
          </a:p>
          <a:p>
            <a:r>
              <a:rPr lang="tr-TR" sz="2800" dirty="0"/>
              <a:t>kalorifer</a:t>
            </a:r>
          </a:p>
          <a:p>
            <a:r>
              <a:rPr lang="tr-TR" sz="2800" dirty="0"/>
              <a:t>kara=siyah</a:t>
            </a:r>
          </a:p>
          <a:p>
            <a:r>
              <a:rPr lang="tr-TR" sz="2800" dirty="0"/>
              <a:t>kayık</a:t>
            </a:r>
          </a:p>
          <a:p>
            <a:r>
              <a:rPr lang="tr-TR" sz="2800" dirty="0"/>
              <a:t>kadın</a:t>
            </a:r>
          </a:p>
          <a:p>
            <a:r>
              <a:rPr lang="tr-TR" sz="2800" dirty="0" smtClean="0"/>
              <a:t>Karagöz/Hacivat</a:t>
            </a:r>
            <a:endParaRPr lang="tr-TR" sz="2800" dirty="0"/>
          </a:p>
          <a:p>
            <a:r>
              <a:rPr lang="tr-TR" sz="2800" dirty="0" smtClean="0"/>
              <a:t>Kadir </a:t>
            </a:r>
            <a:r>
              <a:rPr lang="tr-TR" sz="2800" dirty="0"/>
              <a:t>Gecesi</a:t>
            </a:r>
          </a:p>
          <a:p>
            <a:r>
              <a:rPr lang="tr-TR" sz="2800" dirty="0" smtClean="0"/>
              <a:t>k</a:t>
            </a:r>
            <a:r>
              <a:rPr lang="tr-TR" sz="2800" dirty="0" smtClean="0"/>
              <a:t>ayın </a:t>
            </a:r>
            <a:r>
              <a:rPr lang="tr-TR" sz="2800" dirty="0"/>
              <a:t>baba</a:t>
            </a:r>
          </a:p>
          <a:p>
            <a:r>
              <a:rPr lang="tr-TR" sz="2800" dirty="0" smtClean="0"/>
              <a:t>kayın </a:t>
            </a:r>
            <a:r>
              <a:rPr lang="tr-TR" sz="2800" dirty="0"/>
              <a:t>birader</a:t>
            </a:r>
          </a:p>
          <a:p>
            <a:r>
              <a:rPr lang="tr-TR" sz="2800" dirty="0" smtClean="0"/>
              <a:t>kayısı</a:t>
            </a:r>
            <a:endParaRPr lang="tr-TR" sz="2800" dirty="0"/>
          </a:p>
          <a:p>
            <a:r>
              <a:rPr lang="tr-TR" sz="2800" dirty="0" smtClean="0"/>
              <a:t>kâğıt</a:t>
            </a:r>
          </a:p>
          <a:p>
            <a:r>
              <a:rPr lang="tr-TR" sz="2800" dirty="0" smtClean="0"/>
              <a:t>kâğıt helva</a:t>
            </a:r>
          </a:p>
          <a:p>
            <a:r>
              <a:rPr lang="tr-TR" sz="2800" dirty="0" smtClean="0"/>
              <a:t>kandil simidi </a:t>
            </a:r>
          </a:p>
          <a:p>
            <a:r>
              <a:rPr lang="tr-TR" sz="2800" dirty="0" smtClean="0"/>
              <a:t>karpuz</a:t>
            </a:r>
          </a:p>
          <a:p>
            <a:r>
              <a:rPr lang="tr-TR" sz="2800" dirty="0" smtClean="0"/>
              <a:t>kanguru</a:t>
            </a:r>
          </a:p>
          <a:p>
            <a:r>
              <a:rPr lang="tr-TR" sz="2800" dirty="0" smtClean="0"/>
              <a:t>kahve falı</a:t>
            </a:r>
          </a:p>
          <a:p>
            <a:r>
              <a:rPr lang="tr-TR" sz="2800" dirty="0" smtClean="0"/>
              <a:t>kantin</a:t>
            </a:r>
          </a:p>
          <a:p>
            <a:r>
              <a:rPr lang="tr-TR" sz="2800" dirty="0" smtClean="0"/>
              <a:t>kahve rengi</a:t>
            </a:r>
          </a:p>
          <a:p>
            <a:r>
              <a:rPr lang="tr-TR" sz="2800" dirty="0" smtClean="0"/>
              <a:t>kapı</a:t>
            </a:r>
          </a:p>
          <a:p>
            <a:r>
              <a:rPr lang="tr-TR" sz="2800" dirty="0" smtClean="0"/>
              <a:t>kâse</a:t>
            </a:r>
          </a:p>
          <a:p>
            <a:r>
              <a:rPr lang="tr-TR" sz="2800" dirty="0" smtClean="0"/>
              <a:t>kemik</a:t>
            </a:r>
          </a:p>
          <a:p>
            <a:r>
              <a:rPr lang="tr-TR" sz="2800" dirty="0" smtClean="0"/>
              <a:t>kakao</a:t>
            </a:r>
          </a:p>
          <a:p>
            <a:r>
              <a:rPr lang="tr-TR" sz="2800" dirty="0" smtClean="0"/>
              <a:t>kaplumbağa</a:t>
            </a:r>
          </a:p>
          <a:p>
            <a:endParaRPr lang="tr-TR" sz="2800" dirty="0" smtClean="0"/>
          </a:p>
          <a:p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im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196752"/>
            <a:ext cx="2736304" cy="2088232"/>
          </a:xfrm>
        </p:spPr>
      </p:pic>
      <p:sp>
        <p:nvSpPr>
          <p:cNvPr id="5" name="4 Metin kutusu"/>
          <p:cNvSpPr txBox="1"/>
          <p:nvPr/>
        </p:nvSpPr>
        <p:spPr>
          <a:xfrm>
            <a:off x="899592" y="3140968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600" b="1" dirty="0" smtClean="0"/>
              <a:t>Anıtkabir</a:t>
            </a:r>
            <a:endParaRPr lang="tr-TR" sz="3600" b="1" dirty="0"/>
          </a:p>
        </p:txBody>
      </p:sp>
      <p:pic>
        <p:nvPicPr>
          <p:cNvPr id="7" name="6 Resim" descr="b-301282-Armu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1196752"/>
            <a:ext cx="2520280" cy="2016224"/>
          </a:xfrm>
          <a:prstGeom prst="rect">
            <a:avLst/>
          </a:prstGeom>
        </p:spPr>
      </p:pic>
      <p:sp>
        <p:nvSpPr>
          <p:cNvPr id="8" name="7 Metin kutusu"/>
          <p:cNvSpPr txBox="1"/>
          <p:nvPr/>
        </p:nvSpPr>
        <p:spPr>
          <a:xfrm>
            <a:off x="4716016" y="3356992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600" b="1" dirty="0" smtClean="0"/>
              <a:t>Armut </a:t>
            </a:r>
            <a:endParaRPr lang="tr-TR" sz="3600" b="1" dirty="0"/>
          </a:p>
        </p:txBody>
      </p:sp>
      <p:pic>
        <p:nvPicPr>
          <p:cNvPr id="9" name="8 Resim" descr="b-360946-külçe_altı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3933056"/>
            <a:ext cx="2808312" cy="2864598"/>
          </a:xfrm>
          <a:prstGeom prst="rect">
            <a:avLst/>
          </a:prstGeom>
        </p:spPr>
      </p:pic>
      <p:sp>
        <p:nvSpPr>
          <p:cNvPr id="10" name="9 Metin kutusu"/>
          <p:cNvSpPr txBox="1"/>
          <p:nvPr/>
        </p:nvSpPr>
        <p:spPr>
          <a:xfrm>
            <a:off x="6300192" y="6021288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600" b="1" dirty="0" smtClean="0"/>
              <a:t>Altın </a:t>
            </a:r>
            <a:endParaRPr lang="tr-TR" sz="3600" b="1" dirty="0"/>
          </a:p>
        </p:txBody>
      </p:sp>
      <p:pic>
        <p:nvPicPr>
          <p:cNvPr id="11" name="10 Resim" descr="MustafaKemalAtaturk00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5576" y="4005064"/>
            <a:ext cx="2962156" cy="2221618"/>
          </a:xfrm>
          <a:prstGeom prst="rect">
            <a:avLst/>
          </a:prstGeom>
        </p:spPr>
      </p:pic>
      <p:sp>
        <p:nvSpPr>
          <p:cNvPr id="12" name="11 Metin kutusu"/>
          <p:cNvSpPr txBox="1"/>
          <p:nvPr/>
        </p:nvSpPr>
        <p:spPr>
          <a:xfrm>
            <a:off x="899592" y="6381328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Atatürk</a:t>
            </a:r>
            <a:endParaRPr lang="tr-T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600" b="1" dirty="0" smtClean="0"/>
              <a:t/>
            </a:r>
            <a:br>
              <a:rPr lang="tr-TR" sz="6600" b="1" dirty="0" smtClean="0"/>
            </a:br>
            <a:r>
              <a:rPr lang="tr-TR" sz="6600" b="1" dirty="0" smtClean="0"/>
              <a:t>K - k</a:t>
            </a:r>
            <a:endParaRPr lang="tr-TR" sz="66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185792"/>
          </a:xfrm>
        </p:spPr>
        <p:txBody>
          <a:bodyPr numCol="4">
            <a:noAutofit/>
          </a:bodyPr>
          <a:lstStyle/>
          <a:p>
            <a:r>
              <a:rPr lang="tr-TR" sz="2800" dirty="0" err="1" smtClean="0"/>
              <a:t>Kald</a:t>
            </a:r>
            <a:r>
              <a:rPr lang="tr-TR" sz="2800" dirty="0" smtClean="0"/>
              <a:t>_r_m</a:t>
            </a:r>
            <a:endParaRPr lang="tr-TR" sz="2800" dirty="0"/>
          </a:p>
          <a:p>
            <a:r>
              <a:rPr lang="tr-TR" sz="2800" dirty="0" err="1" smtClean="0"/>
              <a:t>Karab</a:t>
            </a:r>
            <a:r>
              <a:rPr lang="tr-TR" sz="2800" dirty="0" smtClean="0"/>
              <a:t>_</a:t>
            </a:r>
            <a:r>
              <a:rPr lang="tr-TR" sz="2800" dirty="0" err="1" smtClean="0"/>
              <a:t>ber</a:t>
            </a:r>
            <a:endParaRPr lang="tr-TR" sz="2800" dirty="0"/>
          </a:p>
          <a:p>
            <a:r>
              <a:rPr lang="tr-TR" sz="2800" dirty="0" smtClean="0"/>
              <a:t>kaş_k</a:t>
            </a:r>
            <a:endParaRPr lang="tr-TR" sz="2800" dirty="0"/>
          </a:p>
          <a:p>
            <a:r>
              <a:rPr lang="tr-TR" sz="2800" dirty="0" smtClean="0"/>
              <a:t>kav_n</a:t>
            </a:r>
            <a:endParaRPr lang="tr-TR" sz="2800" dirty="0"/>
          </a:p>
          <a:p>
            <a:r>
              <a:rPr lang="tr-TR" sz="2800" dirty="0" err="1" smtClean="0"/>
              <a:t>kaday</a:t>
            </a:r>
            <a:r>
              <a:rPr lang="tr-TR" sz="2800" dirty="0" smtClean="0"/>
              <a:t>_f</a:t>
            </a:r>
            <a:endParaRPr lang="tr-TR" sz="2800" dirty="0"/>
          </a:p>
          <a:p>
            <a:r>
              <a:rPr lang="tr-TR" sz="2800" dirty="0" smtClean="0"/>
              <a:t>kal_r_fer</a:t>
            </a:r>
            <a:endParaRPr lang="tr-TR" sz="2800" dirty="0"/>
          </a:p>
          <a:p>
            <a:r>
              <a:rPr lang="tr-TR" sz="2800" dirty="0" smtClean="0"/>
              <a:t>kara=s_</a:t>
            </a:r>
            <a:r>
              <a:rPr lang="tr-TR" sz="2800" dirty="0" err="1" smtClean="0"/>
              <a:t>yah</a:t>
            </a:r>
            <a:endParaRPr lang="tr-TR" sz="2800" dirty="0"/>
          </a:p>
          <a:p>
            <a:r>
              <a:rPr lang="tr-TR" sz="2800" dirty="0" smtClean="0"/>
              <a:t>kay_k</a:t>
            </a:r>
            <a:endParaRPr lang="tr-TR" sz="2800" dirty="0"/>
          </a:p>
          <a:p>
            <a:r>
              <a:rPr lang="tr-TR" sz="2800" dirty="0" err="1" smtClean="0"/>
              <a:t>kad</a:t>
            </a:r>
            <a:r>
              <a:rPr lang="tr-TR" sz="2800" dirty="0" smtClean="0"/>
              <a:t>_n</a:t>
            </a:r>
            <a:endParaRPr lang="tr-TR" sz="2800" dirty="0"/>
          </a:p>
          <a:p>
            <a:r>
              <a:rPr lang="tr-TR" sz="2800" dirty="0" err="1" smtClean="0"/>
              <a:t>Karag</a:t>
            </a:r>
            <a:r>
              <a:rPr lang="tr-TR" sz="2800" dirty="0" smtClean="0"/>
              <a:t>_z/Hac_vat</a:t>
            </a:r>
            <a:endParaRPr lang="tr-TR" sz="2800" dirty="0"/>
          </a:p>
          <a:p>
            <a:r>
              <a:rPr lang="tr-TR" sz="2800" dirty="0" err="1" smtClean="0"/>
              <a:t>Kad</a:t>
            </a:r>
            <a:r>
              <a:rPr lang="tr-TR" sz="2800" dirty="0" smtClean="0"/>
              <a:t>_r </a:t>
            </a:r>
            <a:r>
              <a:rPr lang="tr-TR" sz="2800" dirty="0" err="1" smtClean="0"/>
              <a:t>Geces</a:t>
            </a:r>
            <a:r>
              <a:rPr lang="tr-TR" sz="2800" dirty="0" smtClean="0"/>
              <a:t>-</a:t>
            </a:r>
            <a:endParaRPr lang="tr-TR" sz="2800" dirty="0"/>
          </a:p>
          <a:p>
            <a:r>
              <a:rPr lang="tr-TR" sz="2800" dirty="0" smtClean="0"/>
              <a:t>kay_n </a:t>
            </a:r>
            <a:r>
              <a:rPr lang="tr-TR" sz="2800" dirty="0"/>
              <a:t>baba</a:t>
            </a:r>
          </a:p>
          <a:p>
            <a:r>
              <a:rPr lang="tr-TR" sz="2800" dirty="0" smtClean="0"/>
              <a:t>kay_n b_</a:t>
            </a:r>
            <a:r>
              <a:rPr lang="tr-TR" sz="2800" dirty="0" err="1" smtClean="0"/>
              <a:t>rader</a:t>
            </a:r>
            <a:endParaRPr lang="tr-TR" sz="2800" dirty="0"/>
          </a:p>
          <a:p>
            <a:r>
              <a:rPr lang="tr-TR" sz="2800" dirty="0" smtClean="0"/>
              <a:t>kay_s_</a:t>
            </a:r>
            <a:endParaRPr lang="tr-TR" sz="2800" dirty="0"/>
          </a:p>
          <a:p>
            <a:r>
              <a:rPr lang="tr-TR" sz="2800" dirty="0" err="1" smtClean="0"/>
              <a:t>kâğ</a:t>
            </a:r>
            <a:r>
              <a:rPr lang="tr-TR" sz="2800" dirty="0" smtClean="0"/>
              <a:t>_t</a:t>
            </a:r>
          </a:p>
          <a:p>
            <a:r>
              <a:rPr lang="tr-TR" sz="2800" dirty="0" err="1" smtClean="0"/>
              <a:t>kâğ</a:t>
            </a:r>
            <a:r>
              <a:rPr lang="tr-TR" sz="2800" dirty="0" smtClean="0"/>
              <a:t>_t helva</a:t>
            </a:r>
          </a:p>
          <a:p>
            <a:r>
              <a:rPr lang="tr-TR" sz="2800" dirty="0" err="1" smtClean="0"/>
              <a:t>kand</a:t>
            </a:r>
            <a:r>
              <a:rPr lang="tr-TR" sz="2800" dirty="0" smtClean="0"/>
              <a:t>_l s_m_d_ </a:t>
            </a:r>
          </a:p>
          <a:p>
            <a:r>
              <a:rPr lang="tr-TR" sz="2800" dirty="0" err="1" smtClean="0"/>
              <a:t>karp</a:t>
            </a:r>
            <a:r>
              <a:rPr lang="tr-TR" sz="2800" dirty="0" smtClean="0"/>
              <a:t>_z</a:t>
            </a:r>
          </a:p>
          <a:p>
            <a:r>
              <a:rPr lang="tr-TR" sz="2800" dirty="0" err="1" smtClean="0"/>
              <a:t>kang</a:t>
            </a:r>
            <a:r>
              <a:rPr lang="tr-TR" sz="2800" dirty="0" smtClean="0"/>
              <a:t>_r_</a:t>
            </a:r>
          </a:p>
          <a:p>
            <a:r>
              <a:rPr lang="tr-TR" sz="2800" dirty="0" smtClean="0"/>
              <a:t>kahve fal_</a:t>
            </a:r>
          </a:p>
          <a:p>
            <a:r>
              <a:rPr lang="tr-TR" sz="2800" dirty="0" smtClean="0"/>
              <a:t>kant_n</a:t>
            </a:r>
          </a:p>
          <a:p>
            <a:r>
              <a:rPr lang="tr-TR" sz="2800" dirty="0" smtClean="0"/>
              <a:t>kahve </a:t>
            </a:r>
            <a:r>
              <a:rPr lang="tr-TR" sz="2800" dirty="0" err="1" smtClean="0"/>
              <a:t>reng</a:t>
            </a:r>
            <a:r>
              <a:rPr lang="tr-TR" sz="2800" dirty="0" smtClean="0"/>
              <a:t>-</a:t>
            </a:r>
          </a:p>
          <a:p>
            <a:r>
              <a:rPr lang="tr-TR" sz="2800" dirty="0" smtClean="0"/>
              <a:t>kap_</a:t>
            </a:r>
          </a:p>
          <a:p>
            <a:r>
              <a:rPr lang="tr-TR" sz="2800" dirty="0" smtClean="0"/>
              <a:t>kem_k</a:t>
            </a:r>
          </a:p>
          <a:p>
            <a:r>
              <a:rPr lang="tr-TR" sz="2800" dirty="0" smtClean="0"/>
              <a:t>kaka_</a:t>
            </a:r>
          </a:p>
          <a:p>
            <a:r>
              <a:rPr lang="tr-TR" sz="2800" dirty="0" err="1" smtClean="0"/>
              <a:t>kapl</a:t>
            </a:r>
            <a:r>
              <a:rPr lang="tr-TR" sz="2800" dirty="0" smtClean="0"/>
              <a:t>_</a:t>
            </a:r>
            <a:r>
              <a:rPr lang="tr-TR" sz="2800" dirty="0" err="1" smtClean="0"/>
              <a:t>mbağa</a:t>
            </a:r>
            <a:endParaRPr lang="tr-TR" sz="2800" dirty="0" smtClean="0"/>
          </a:p>
          <a:p>
            <a:endParaRPr lang="tr-TR" sz="2800" dirty="0" smtClean="0"/>
          </a:p>
          <a:p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kadayı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052736"/>
            <a:ext cx="3024336" cy="2236386"/>
          </a:xfrm>
        </p:spPr>
      </p:pic>
      <p:pic>
        <p:nvPicPr>
          <p:cNvPr id="5" name="4 Resim" descr="kaldırı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1124744"/>
            <a:ext cx="3024336" cy="2088232"/>
          </a:xfrm>
          <a:prstGeom prst="rect">
            <a:avLst/>
          </a:prstGeom>
        </p:spPr>
      </p:pic>
      <p:pic>
        <p:nvPicPr>
          <p:cNvPr id="6" name="5 Resim" descr="kandil simid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4077072"/>
            <a:ext cx="2952750" cy="1872208"/>
          </a:xfrm>
          <a:prstGeom prst="rect">
            <a:avLst/>
          </a:prstGeom>
        </p:spPr>
      </p:pic>
      <p:pic>
        <p:nvPicPr>
          <p:cNvPr id="7" name="6 Resim" descr="karagöz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64088" y="3933056"/>
            <a:ext cx="2448272" cy="2088232"/>
          </a:xfrm>
          <a:prstGeom prst="rect">
            <a:avLst/>
          </a:prstGeom>
        </p:spPr>
      </p:pic>
      <p:sp>
        <p:nvSpPr>
          <p:cNvPr id="8" name="7 Metin kutusu"/>
          <p:cNvSpPr txBox="1"/>
          <p:nvPr/>
        </p:nvSpPr>
        <p:spPr>
          <a:xfrm>
            <a:off x="611560" y="3356992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200" b="1" dirty="0" smtClean="0"/>
              <a:t>Kadayıf</a:t>
            </a:r>
            <a:endParaRPr lang="tr-TR" sz="3200" b="1" dirty="0"/>
          </a:p>
        </p:txBody>
      </p:sp>
      <p:sp>
        <p:nvSpPr>
          <p:cNvPr id="9" name="8 Metin kutusu"/>
          <p:cNvSpPr txBox="1"/>
          <p:nvPr/>
        </p:nvSpPr>
        <p:spPr>
          <a:xfrm>
            <a:off x="5076056" y="3284984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Kaldırım</a:t>
            </a:r>
            <a:endParaRPr lang="tr-TR" sz="2800" b="1" dirty="0"/>
          </a:p>
        </p:txBody>
      </p:sp>
      <p:sp>
        <p:nvSpPr>
          <p:cNvPr id="10" name="9 Metin kutusu"/>
          <p:cNvSpPr txBox="1"/>
          <p:nvPr/>
        </p:nvSpPr>
        <p:spPr>
          <a:xfrm>
            <a:off x="611560" y="6165304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400" b="1" dirty="0" smtClean="0"/>
              <a:t>Kandil simidi</a:t>
            </a:r>
            <a:endParaRPr lang="tr-TR" sz="2400" b="1" dirty="0"/>
          </a:p>
        </p:txBody>
      </p:sp>
      <p:sp>
        <p:nvSpPr>
          <p:cNvPr id="11" name="10 Metin kutusu"/>
          <p:cNvSpPr txBox="1"/>
          <p:nvPr/>
        </p:nvSpPr>
        <p:spPr>
          <a:xfrm>
            <a:off x="5220072" y="6093296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400" b="1" dirty="0" smtClean="0"/>
              <a:t>Karagöz-Hacivat</a:t>
            </a:r>
            <a:endParaRPr lang="tr-TR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kahve falı</a:t>
            </a:r>
            <a:endParaRPr lang="tr-TR" dirty="0"/>
          </a:p>
        </p:txBody>
      </p:sp>
      <p:pic>
        <p:nvPicPr>
          <p:cNvPr id="4" name="3 İçerik Yer Tutucusu" descr="kahve falı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844824"/>
            <a:ext cx="2514600" cy="1819275"/>
          </a:xfrm>
        </p:spPr>
      </p:pic>
      <p:pic>
        <p:nvPicPr>
          <p:cNvPr id="5" name="4 Resim" descr="kahve falı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1124744"/>
            <a:ext cx="1914525" cy="2390775"/>
          </a:xfrm>
          <a:prstGeom prst="rect">
            <a:avLst/>
          </a:prstGeom>
        </p:spPr>
      </p:pic>
      <p:pic>
        <p:nvPicPr>
          <p:cNvPr id="6" name="5 Resim" descr="kahve falı 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3848" y="3717032"/>
            <a:ext cx="2486025" cy="1838325"/>
          </a:xfrm>
          <a:prstGeom prst="rect">
            <a:avLst/>
          </a:prstGeom>
        </p:spPr>
      </p:pic>
      <p:pic>
        <p:nvPicPr>
          <p:cNvPr id="7" name="6 Resim" descr="kahve falı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56176" y="4725144"/>
            <a:ext cx="2466975" cy="1847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000" b="1" dirty="0" smtClean="0"/>
              <a:t/>
            </a:r>
            <a:br>
              <a:rPr lang="tr-TR" sz="6000" b="1" dirty="0" smtClean="0"/>
            </a:br>
            <a:r>
              <a:rPr lang="tr-TR" sz="6000" b="1" dirty="0" smtClean="0"/>
              <a:t>K - k</a:t>
            </a:r>
            <a:endParaRPr lang="tr-TR" sz="60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185792"/>
          </a:xfrm>
        </p:spPr>
        <p:txBody>
          <a:bodyPr numCol="4">
            <a:noAutofit/>
          </a:bodyPr>
          <a:lstStyle/>
          <a:p>
            <a:r>
              <a:rPr lang="tr-TR" sz="2800" dirty="0"/>
              <a:t>kına gecesi</a:t>
            </a:r>
          </a:p>
          <a:p>
            <a:r>
              <a:rPr lang="tr-TR" sz="2800" dirty="0" smtClean="0"/>
              <a:t>klinik</a:t>
            </a:r>
            <a:endParaRPr lang="tr-TR" sz="2800" dirty="0"/>
          </a:p>
          <a:p>
            <a:r>
              <a:rPr lang="tr-TR" sz="2800" dirty="0"/>
              <a:t>kırlangıç</a:t>
            </a:r>
          </a:p>
          <a:p>
            <a:r>
              <a:rPr lang="tr-TR" sz="2800" dirty="0" smtClean="0"/>
              <a:t>kümes</a:t>
            </a:r>
            <a:endParaRPr lang="tr-TR" sz="2800" dirty="0"/>
          </a:p>
          <a:p>
            <a:r>
              <a:rPr lang="tr-TR" sz="2800" dirty="0"/>
              <a:t>kırmızı</a:t>
            </a:r>
          </a:p>
          <a:p>
            <a:r>
              <a:rPr lang="tr-TR" sz="2800" dirty="0" smtClean="0"/>
              <a:t>kola</a:t>
            </a:r>
            <a:endParaRPr lang="tr-TR" sz="2800" dirty="0"/>
          </a:p>
          <a:p>
            <a:r>
              <a:rPr lang="tr-TR" sz="2800" dirty="0"/>
              <a:t>küpe</a:t>
            </a:r>
          </a:p>
          <a:p>
            <a:r>
              <a:rPr lang="tr-TR" sz="2800" dirty="0"/>
              <a:t>kırtasiye</a:t>
            </a:r>
          </a:p>
          <a:p>
            <a:r>
              <a:rPr lang="tr-TR" sz="2800" dirty="0"/>
              <a:t>kol</a:t>
            </a:r>
          </a:p>
          <a:p>
            <a:r>
              <a:rPr lang="tr-TR" sz="2800" dirty="0"/>
              <a:t>kredi kartı</a:t>
            </a:r>
          </a:p>
          <a:p>
            <a:r>
              <a:rPr lang="tr-TR" sz="2800" dirty="0"/>
              <a:t>kütüphane</a:t>
            </a:r>
          </a:p>
          <a:p>
            <a:r>
              <a:rPr lang="tr-TR" sz="2800" dirty="0"/>
              <a:t>kış</a:t>
            </a:r>
          </a:p>
          <a:p>
            <a:r>
              <a:rPr lang="tr-TR" sz="2800" dirty="0"/>
              <a:t>kolonya</a:t>
            </a:r>
          </a:p>
          <a:p>
            <a:r>
              <a:rPr lang="tr-TR" sz="2800" dirty="0" smtClean="0"/>
              <a:t>Kuaför</a:t>
            </a:r>
          </a:p>
          <a:p>
            <a:r>
              <a:rPr lang="tr-TR" sz="2800" dirty="0" smtClean="0"/>
              <a:t>kilo</a:t>
            </a:r>
            <a:endParaRPr lang="tr-TR" sz="2800" dirty="0"/>
          </a:p>
          <a:p>
            <a:r>
              <a:rPr lang="tr-TR" sz="2800" dirty="0"/>
              <a:t>kıyafet</a:t>
            </a:r>
          </a:p>
          <a:p>
            <a:r>
              <a:rPr lang="tr-TR" sz="2800" dirty="0"/>
              <a:t>konferans</a:t>
            </a:r>
          </a:p>
          <a:p>
            <a:r>
              <a:rPr lang="tr-TR" sz="2800" dirty="0"/>
              <a:t>kulak</a:t>
            </a:r>
          </a:p>
          <a:p>
            <a:r>
              <a:rPr lang="tr-TR" sz="2800" dirty="0"/>
              <a:t>kiraz</a:t>
            </a:r>
          </a:p>
          <a:p>
            <a:r>
              <a:rPr lang="tr-TR" sz="2800" dirty="0"/>
              <a:t>kıyı</a:t>
            </a:r>
          </a:p>
          <a:p>
            <a:r>
              <a:rPr lang="tr-TR" sz="2800" dirty="0" smtClean="0"/>
              <a:t>kumanda</a:t>
            </a:r>
            <a:endParaRPr lang="tr-TR" sz="2800" dirty="0"/>
          </a:p>
          <a:p>
            <a:r>
              <a:rPr lang="tr-TR" sz="2800" dirty="0"/>
              <a:t>köfte</a:t>
            </a:r>
          </a:p>
          <a:p>
            <a:r>
              <a:rPr lang="tr-TR" sz="2800" dirty="0"/>
              <a:t>kıyma</a:t>
            </a:r>
          </a:p>
          <a:p>
            <a:r>
              <a:rPr lang="tr-TR" sz="2800" dirty="0"/>
              <a:t>konserve</a:t>
            </a:r>
          </a:p>
          <a:p>
            <a:r>
              <a:rPr lang="tr-TR" sz="2800" dirty="0" smtClean="0"/>
              <a:t>kumaş</a:t>
            </a:r>
            <a:endParaRPr lang="tr-TR" sz="2800" dirty="0"/>
          </a:p>
          <a:p>
            <a:r>
              <a:rPr lang="tr-TR" sz="2800" dirty="0"/>
              <a:t>kız</a:t>
            </a:r>
          </a:p>
          <a:p>
            <a:r>
              <a:rPr lang="tr-TR" sz="2800" dirty="0"/>
              <a:t>kontör</a:t>
            </a:r>
          </a:p>
          <a:p>
            <a:r>
              <a:rPr lang="tr-TR" sz="2800" dirty="0"/>
              <a:t>kumral</a:t>
            </a:r>
          </a:p>
          <a:p>
            <a:r>
              <a:rPr lang="tr-TR" sz="2800" dirty="0"/>
              <a:t>kural</a:t>
            </a:r>
          </a:p>
          <a:p>
            <a:r>
              <a:rPr lang="tr-TR" sz="2800" dirty="0"/>
              <a:t>kız</a:t>
            </a:r>
          </a:p>
          <a:p>
            <a:r>
              <a:rPr lang="tr-TR" sz="2800" dirty="0" smtClean="0"/>
              <a:t>konu</a:t>
            </a:r>
            <a:endParaRPr lang="tr-TR" sz="2800" dirty="0"/>
          </a:p>
          <a:p>
            <a:r>
              <a:rPr lang="tr-TR" sz="2800" dirty="0"/>
              <a:t>kurabiye</a:t>
            </a:r>
          </a:p>
          <a:p>
            <a:r>
              <a:rPr lang="tr-TR" sz="2800" dirty="0"/>
              <a:t>kurban</a:t>
            </a:r>
          </a:p>
          <a:p>
            <a:r>
              <a:rPr lang="tr-TR" sz="2800" dirty="0"/>
              <a:t>kalın/ince</a:t>
            </a:r>
          </a:p>
          <a:p>
            <a:r>
              <a:rPr lang="tr-TR" sz="2800" dirty="0"/>
              <a:t>küçük/büyük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000" b="1" dirty="0" smtClean="0"/>
              <a:t/>
            </a:r>
            <a:br>
              <a:rPr lang="tr-TR" sz="6000" b="1" dirty="0" smtClean="0"/>
            </a:br>
            <a:r>
              <a:rPr lang="tr-TR" sz="6000" b="1" dirty="0" smtClean="0"/>
              <a:t>K - k</a:t>
            </a:r>
            <a:endParaRPr lang="tr-TR" sz="60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185792"/>
          </a:xfrm>
        </p:spPr>
        <p:txBody>
          <a:bodyPr numCol="4">
            <a:noAutofit/>
          </a:bodyPr>
          <a:lstStyle/>
          <a:p>
            <a:r>
              <a:rPr lang="tr-TR" sz="2800" dirty="0"/>
              <a:t>kına gecesi</a:t>
            </a:r>
          </a:p>
          <a:p>
            <a:r>
              <a:rPr lang="tr-TR" sz="2800" dirty="0"/>
              <a:t>klinik</a:t>
            </a:r>
          </a:p>
          <a:p>
            <a:r>
              <a:rPr lang="tr-TR" sz="2800" dirty="0" smtClean="0"/>
              <a:t>kuzu</a:t>
            </a:r>
            <a:endParaRPr lang="tr-TR" sz="2800" dirty="0"/>
          </a:p>
          <a:p>
            <a:r>
              <a:rPr lang="tr-TR" sz="2800" dirty="0"/>
              <a:t>kırlangıç</a:t>
            </a:r>
          </a:p>
          <a:p>
            <a:r>
              <a:rPr lang="tr-TR" sz="2800" dirty="0"/>
              <a:t>koç</a:t>
            </a:r>
          </a:p>
          <a:p>
            <a:r>
              <a:rPr lang="tr-TR" sz="2800" dirty="0"/>
              <a:t>kravat</a:t>
            </a:r>
          </a:p>
          <a:p>
            <a:r>
              <a:rPr lang="tr-TR" sz="2800" dirty="0"/>
              <a:t>kümes</a:t>
            </a:r>
          </a:p>
          <a:p>
            <a:r>
              <a:rPr lang="tr-TR" sz="2800" dirty="0"/>
              <a:t>kırmızı</a:t>
            </a:r>
          </a:p>
          <a:p>
            <a:r>
              <a:rPr lang="tr-TR" sz="2800" dirty="0" smtClean="0"/>
              <a:t>kola</a:t>
            </a:r>
            <a:endParaRPr lang="tr-TR" sz="2800" dirty="0"/>
          </a:p>
          <a:p>
            <a:r>
              <a:rPr lang="tr-TR" sz="2800" dirty="0"/>
              <a:t>küpe</a:t>
            </a:r>
          </a:p>
          <a:p>
            <a:r>
              <a:rPr lang="tr-TR" sz="2800" dirty="0"/>
              <a:t>kırtasiye</a:t>
            </a:r>
          </a:p>
          <a:p>
            <a:r>
              <a:rPr lang="tr-TR" sz="2800" dirty="0"/>
              <a:t>kol</a:t>
            </a:r>
          </a:p>
          <a:p>
            <a:r>
              <a:rPr lang="tr-TR" sz="2800" dirty="0"/>
              <a:t>kredi kartı</a:t>
            </a:r>
          </a:p>
          <a:p>
            <a:r>
              <a:rPr lang="tr-TR" sz="2800" dirty="0"/>
              <a:t>kütüphane</a:t>
            </a:r>
          </a:p>
          <a:p>
            <a:r>
              <a:rPr lang="tr-TR" sz="2800" dirty="0"/>
              <a:t>kış</a:t>
            </a:r>
          </a:p>
          <a:p>
            <a:r>
              <a:rPr lang="tr-TR" sz="2800" dirty="0"/>
              <a:t>kolonya</a:t>
            </a:r>
          </a:p>
          <a:p>
            <a:r>
              <a:rPr lang="tr-TR" sz="2800" dirty="0" smtClean="0"/>
              <a:t>Kuaför</a:t>
            </a:r>
          </a:p>
          <a:p>
            <a:r>
              <a:rPr lang="tr-TR" sz="2800" dirty="0" smtClean="0"/>
              <a:t>kilo</a:t>
            </a:r>
            <a:endParaRPr lang="tr-TR" sz="2800" dirty="0"/>
          </a:p>
          <a:p>
            <a:r>
              <a:rPr lang="tr-TR" sz="2800" dirty="0"/>
              <a:t>kıyafet</a:t>
            </a:r>
          </a:p>
          <a:p>
            <a:r>
              <a:rPr lang="tr-TR" sz="2800" dirty="0"/>
              <a:t>konferans</a:t>
            </a:r>
          </a:p>
          <a:p>
            <a:r>
              <a:rPr lang="tr-TR" sz="2800" dirty="0"/>
              <a:t>kulak</a:t>
            </a:r>
          </a:p>
          <a:p>
            <a:r>
              <a:rPr lang="tr-TR" sz="2800" dirty="0"/>
              <a:t>kiraz</a:t>
            </a:r>
          </a:p>
          <a:p>
            <a:r>
              <a:rPr lang="tr-TR" sz="2800" dirty="0"/>
              <a:t>kıyı</a:t>
            </a:r>
          </a:p>
          <a:p>
            <a:r>
              <a:rPr lang="tr-TR" sz="2800" dirty="0" smtClean="0"/>
              <a:t>kumanda</a:t>
            </a:r>
            <a:endParaRPr lang="tr-TR" sz="2800" dirty="0"/>
          </a:p>
          <a:p>
            <a:r>
              <a:rPr lang="tr-TR" sz="2800" dirty="0"/>
              <a:t>köfte</a:t>
            </a:r>
          </a:p>
          <a:p>
            <a:r>
              <a:rPr lang="tr-TR" sz="2800" dirty="0"/>
              <a:t>kıyma</a:t>
            </a:r>
          </a:p>
          <a:p>
            <a:r>
              <a:rPr lang="tr-TR" sz="2800" dirty="0"/>
              <a:t>konserve</a:t>
            </a:r>
          </a:p>
          <a:p>
            <a:r>
              <a:rPr lang="tr-TR" sz="2800" dirty="0" smtClean="0"/>
              <a:t>kumaş</a:t>
            </a:r>
            <a:endParaRPr lang="tr-TR" sz="2800" dirty="0"/>
          </a:p>
          <a:p>
            <a:r>
              <a:rPr lang="tr-TR" sz="2800" dirty="0"/>
              <a:t>kız</a:t>
            </a:r>
          </a:p>
          <a:p>
            <a:r>
              <a:rPr lang="tr-TR" sz="2800" dirty="0"/>
              <a:t>kontör</a:t>
            </a:r>
          </a:p>
          <a:p>
            <a:r>
              <a:rPr lang="tr-TR" sz="2800" dirty="0"/>
              <a:t>kumral</a:t>
            </a:r>
          </a:p>
          <a:p>
            <a:r>
              <a:rPr lang="tr-TR" sz="2800" dirty="0"/>
              <a:t>kural</a:t>
            </a:r>
          </a:p>
          <a:p>
            <a:r>
              <a:rPr lang="tr-TR" sz="2800" dirty="0"/>
              <a:t>kız</a:t>
            </a:r>
          </a:p>
          <a:p>
            <a:r>
              <a:rPr lang="tr-TR" sz="2800" dirty="0" smtClean="0"/>
              <a:t>konu</a:t>
            </a:r>
            <a:endParaRPr lang="tr-TR" sz="2800" dirty="0"/>
          </a:p>
          <a:p>
            <a:r>
              <a:rPr lang="tr-TR" sz="2800" dirty="0"/>
              <a:t>kurabiye</a:t>
            </a:r>
          </a:p>
          <a:p>
            <a:r>
              <a:rPr lang="tr-TR" sz="2800" dirty="0"/>
              <a:t>kurban</a:t>
            </a:r>
          </a:p>
          <a:p>
            <a:r>
              <a:rPr lang="tr-TR" sz="2800" dirty="0"/>
              <a:t>kalın/ince</a:t>
            </a:r>
          </a:p>
          <a:p>
            <a:r>
              <a:rPr lang="tr-TR" sz="2800" dirty="0"/>
              <a:t>küçük/büyük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000" b="1" dirty="0" smtClean="0"/>
              <a:t/>
            </a:r>
            <a:br>
              <a:rPr lang="tr-TR" sz="6000" b="1" dirty="0" smtClean="0"/>
            </a:br>
            <a:r>
              <a:rPr lang="tr-TR" sz="6000" b="1" dirty="0" smtClean="0"/>
              <a:t>K - k</a:t>
            </a:r>
            <a:endParaRPr lang="tr-TR" sz="60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185792"/>
          </a:xfrm>
        </p:spPr>
        <p:txBody>
          <a:bodyPr numCol="4">
            <a:noAutofit/>
          </a:bodyPr>
          <a:lstStyle/>
          <a:p>
            <a:r>
              <a:rPr lang="tr-TR" sz="2800" dirty="0" smtClean="0"/>
              <a:t>k_</a:t>
            </a:r>
            <a:r>
              <a:rPr lang="tr-TR" sz="2800" dirty="0" err="1" smtClean="0"/>
              <a:t>na</a:t>
            </a:r>
            <a:r>
              <a:rPr lang="tr-TR" sz="2800" dirty="0" smtClean="0"/>
              <a:t> </a:t>
            </a:r>
            <a:r>
              <a:rPr lang="tr-TR" sz="2800" dirty="0" err="1" smtClean="0"/>
              <a:t>geces</a:t>
            </a:r>
            <a:r>
              <a:rPr lang="tr-TR" sz="2800" dirty="0" smtClean="0"/>
              <a:t>_</a:t>
            </a:r>
            <a:endParaRPr lang="tr-TR" sz="2800" dirty="0"/>
          </a:p>
          <a:p>
            <a:r>
              <a:rPr lang="tr-TR" sz="2800" dirty="0" err="1" smtClean="0"/>
              <a:t>kl</a:t>
            </a:r>
            <a:r>
              <a:rPr lang="tr-TR" sz="2800" dirty="0" smtClean="0"/>
              <a:t>_n_k</a:t>
            </a:r>
            <a:endParaRPr lang="tr-TR" sz="2800" dirty="0"/>
          </a:p>
          <a:p>
            <a:r>
              <a:rPr lang="tr-TR" sz="2800" dirty="0" smtClean="0"/>
              <a:t>k_z_</a:t>
            </a:r>
            <a:endParaRPr lang="tr-TR" sz="2800" dirty="0"/>
          </a:p>
          <a:p>
            <a:r>
              <a:rPr lang="tr-TR" sz="2800" dirty="0" smtClean="0"/>
              <a:t>k_</a:t>
            </a:r>
            <a:r>
              <a:rPr lang="tr-TR" sz="2800" dirty="0" err="1" smtClean="0"/>
              <a:t>rlang</a:t>
            </a:r>
            <a:r>
              <a:rPr lang="tr-TR" sz="2800" dirty="0" smtClean="0"/>
              <a:t>_ç</a:t>
            </a:r>
            <a:endParaRPr lang="tr-TR" sz="2800" dirty="0"/>
          </a:p>
          <a:p>
            <a:r>
              <a:rPr lang="tr-TR" sz="2800" dirty="0" smtClean="0"/>
              <a:t>k_ç</a:t>
            </a:r>
            <a:endParaRPr lang="tr-TR" sz="2800" dirty="0"/>
          </a:p>
          <a:p>
            <a:r>
              <a:rPr lang="tr-TR" sz="2800" dirty="0" smtClean="0"/>
              <a:t>k_</a:t>
            </a:r>
            <a:r>
              <a:rPr lang="tr-TR" sz="2800" dirty="0" err="1" smtClean="0"/>
              <a:t>mes</a:t>
            </a:r>
            <a:endParaRPr lang="tr-TR" sz="2800" dirty="0"/>
          </a:p>
          <a:p>
            <a:r>
              <a:rPr lang="tr-TR" sz="2800" dirty="0" smtClean="0"/>
              <a:t>k_</a:t>
            </a:r>
            <a:r>
              <a:rPr lang="tr-TR" sz="2800" dirty="0" err="1" smtClean="0"/>
              <a:t>rm</a:t>
            </a:r>
            <a:r>
              <a:rPr lang="tr-TR" sz="2800" dirty="0" smtClean="0"/>
              <a:t>_z_</a:t>
            </a:r>
            <a:endParaRPr lang="tr-TR" sz="2800" dirty="0"/>
          </a:p>
          <a:p>
            <a:r>
              <a:rPr lang="tr-TR" sz="2800" dirty="0" smtClean="0"/>
              <a:t>k_la</a:t>
            </a:r>
            <a:endParaRPr lang="tr-TR" sz="2800" dirty="0"/>
          </a:p>
          <a:p>
            <a:r>
              <a:rPr lang="tr-TR" sz="2800" dirty="0" smtClean="0"/>
              <a:t>k_</a:t>
            </a:r>
            <a:r>
              <a:rPr lang="tr-TR" sz="2800" dirty="0" err="1" smtClean="0"/>
              <a:t>pe</a:t>
            </a:r>
            <a:endParaRPr lang="tr-TR" sz="2800" dirty="0"/>
          </a:p>
          <a:p>
            <a:r>
              <a:rPr lang="tr-TR" sz="2800" dirty="0" smtClean="0"/>
              <a:t>k_</a:t>
            </a:r>
            <a:r>
              <a:rPr lang="tr-TR" sz="2800" dirty="0" err="1" smtClean="0"/>
              <a:t>rtas</a:t>
            </a:r>
            <a:r>
              <a:rPr lang="tr-TR" sz="2800" dirty="0" smtClean="0"/>
              <a:t>_ye</a:t>
            </a:r>
            <a:endParaRPr lang="tr-TR" sz="2800" dirty="0"/>
          </a:p>
          <a:p>
            <a:r>
              <a:rPr lang="tr-TR" sz="2800" dirty="0" smtClean="0"/>
              <a:t>k_l</a:t>
            </a:r>
            <a:endParaRPr lang="tr-TR" sz="2800" dirty="0"/>
          </a:p>
          <a:p>
            <a:r>
              <a:rPr lang="tr-TR" sz="2800" dirty="0" err="1" smtClean="0"/>
              <a:t>kred</a:t>
            </a:r>
            <a:r>
              <a:rPr lang="tr-TR" sz="2800" dirty="0" smtClean="0"/>
              <a:t>_ kart_</a:t>
            </a:r>
            <a:endParaRPr lang="tr-TR" sz="2800" dirty="0"/>
          </a:p>
          <a:p>
            <a:r>
              <a:rPr lang="tr-TR" sz="2800" dirty="0" smtClean="0"/>
              <a:t>k_t_</a:t>
            </a:r>
            <a:r>
              <a:rPr lang="tr-TR" sz="2800" dirty="0" err="1" smtClean="0"/>
              <a:t>phane</a:t>
            </a:r>
            <a:endParaRPr lang="tr-TR" sz="2800" dirty="0"/>
          </a:p>
          <a:p>
            <a:r>
              <a:rPr lang="tr-TR" sz="2800" dirty="0" smtClean="0"/>
              <a:t>k_ş</a:t>
            </a:r>
            <a:endParaRPr lang="tr-TR" sz="2800" dirty="0"/>
          </a:p>
          <a:p>
            <a:r>
              <a:rPr lang="tr-TR" sz="2800" dirty="0" smtClean="0"/>
              <a:t>k_l_</a:t>
            </a:r>
            <a:r>
              <a:rPr lang="tr-TR" sz="2800" dirty="0" err="1" smtClean="0"/>
              <a:t>nya</a:t>
            </a:r>
            <a:endParaRPr lang="tr-TR" sz="2800" dirty="0"/>
          </a:p>
          <a:p>
            <a:r>
              <a:rPr lang="tr-TR" sz="2800" dirty="0" smtClean="0"/>
              <a:t>K_af_r</a:t>
            </a:r>
          </a:p>
          <a:p>
            <a:r>
              <a:rPr lang="tr-TR" sz="2800" dirty="0" smtClean="0"/>
              <a:t>k_l_</a:t>
            </a:r>
            <a:endParaRPr lang="tr-TR" sz="2800" dirty="0"/>
          </a:p>
          <a:p>
            <a:r>
              <a:rPr lang="tr-TR" sz="2800" dirty="0" smtClean="0"/>
              <a:t>k_</a:t>
            </a:r>
            <a:r>
              <a:rPr lang="tr-TR" sz="2800" dirty="0" err="1" smtClean="0"/>
              <a:t>yafet</a:t>
            </a:r>
            <a:endParaRPr lang="tr-TR" sz="2800" dirty="0"/>
          </a:p>
          <a:p>
            <a:r>
              <a:rPr lang="tr-TR" sz="2800" dirty="0" smtClean="0"/>
              <a:t>k_</a:t>
            </a:r>
            <a:r>
              <a:rPr lang="tr-TR" sz="2800" dirty="0" err="1" smtClean="0"/>
              <a:t>nferans</a:t>
            </a:r>
            <a:endParaRPr lang="tr-TR" sz="2800" dirty="0"/>
          </a:p>
          <a:p>
            <a:r>
              <a:rPr lang="tr-TR" sz="2800" dirty="0" smtClean="0"/>
              <a:t>k_lak</a:t>
            </a:r>
            <a:endParaRPr lang="tr-TR" sz="2800" dirty="0"/>
          </a:p>
          <a:p>
            <a:r>
              <a:rPr lang="tr-TR" sz="2800" dirty="0" smtClean="0"/>
              <a:t>k_</a:t>
            </a:r>
            <a:r>
              <a:rPr lang="tr-TR" sz="2800" dirty="0" err="1" smtClean="0"/>
              <a:t>raz</a:t>
            </a:r>
            <a:endParaRPr lang="tr-TR" sz="2800" dirty="0"/>
          </a:p>
          <a:p>
            <a:r>
              <a:rPr lang="tr-TR" sz="2800" dirty="0" smtClean="0"/>
              <a:t>k_y_</a:t>
            </a:r>
            <a:endParaRPr lang="tr-TR" sz="2800" dirty="0"/>
          </a:p>
          <a:p>
            <a:r>
              <a:rPr lang="tr-TR" sz="2800" dirty="0" smtClean="0"/>
              <a:t>k_manda</a:t>
            </a:r>
            <a:endParaRPr lang="tr-TR" sz="2800" dirty="0"/>
          </a:p>
          <a:p>
            <a:r>
              <a:rPr lang="tr-TR" sz="2800" dirty="0" smtClean="0"/>
              <a:t>k_</a:t>
            </a:r>
            <a:r>
              <a:rPr lang="tr-TR" sz="2800" dirty="0" err="1" smtClean="0"/>
              <a:t>fte</a:t>
            </a:r>
            <a:endParaRPr lang="tr-TR" sz="2800" dirty="0"/>
          </a:p>
          <a:p>
            <a:r>
              <a:rPr lang="tr-TR" sz="2800" dirty="0" smtClean="0"/>
              <a:t>k_</a:t>
            </a:r>
            <a:r>
              <a:rPr lang="tr-TR" sz="2800" dirty="0" err="1" smtClean="0"/>
              <a:t>yma</a:t>
            </a:r>
            <a:endParaRPr lang="tr-TR" sz="2800" dirty="0"/>
          </a:p>
          <a:p>
            <a:r>
              <a:rPr lang="tr-TR" sz="2800" dirty="0" smtClean="0"/>
              <a:t>k_</a:t>
            </a:r>
            <a:r>
              <a:rPr lang="tr-TR" sz="2800" dirty="0" err="1" smtClean="0"/>
              <a:t>nserve</a:t>
            </a:r>
            <a:endParaRPr lang="tr-TR" sz="2800" dirty="0"/>
          </a:p>
          <a:p>
            <a:r>
              <a:rPr lang="tr-TR" sz="2800" dirty="0" smtClean="0"/>
              <a:t>k_maş</a:t>
            </a:r>
            <a:endParaRPr lang="tr-TR" sz="2800" dirty="0"/>
          </a:p>
          <a:p>
            <a:r>
              <a:rPr lang="tr-TR" sz="2800" dirty="0" smtClean="0"/>
              <a:t>k_z</a:t>
            </a:r>
            <a:endParaRPr lang="tr-TR" sz="2800" dirty="0"/>
          </a:p>
          <a:p>
            <a:r>
              <a:rPr lang="tr-TR" sz="2800" dirty="0" smtClean="0"/>
              <a:t>k_</a:t>
            </a:r>
            <a:r>
              <a:rPr lang="tr-TR" sz="2800" dirty="0" err="1" smtClean="0"/>
              <a:t>nt</a:t>
            </a:r>
            <a:r>
              <a:rPr lang="tr-TR" sz="2800" dirty="0" smtClean="0"/>
              <a:t>_r</a:t>
            </a:r>
            <a:endParaRPr lang="tr-TR" sz="2800" dirty="0"/>
          </a:p>
          <a:p>
            <a:r>
              <a:rPr lang="tr-TR" sz="2800" dirty="0" smtClean="0"/>
              <a:t>k_</a:t>
            </a:r>
            <a:r>
              <a:rPr lang="tr-TR" sz="2800" dirty="0" err="1" smtClean="0"/>
              <a:t>mral</a:t>
            </a:r>
            <a:endParaRPr lang="tr-TR" sz="2800" dirty="0"/>
          </a:p>
          <a:p>
            <a:r>
              <a:rPr lang="tr-TR" sz="2800" dirty="0" smtClean="0"/>
              <a:t>k_</a:t>
            </a:r>
            <a:r>
              <a:rPr lang="tr-TR" sz="2800" dirty="0" err="1" smtClean="0"/>
              <a:t>ral</a:t>
            </a:r>
            <a:endParaRPr lang="tr-TR" sz="2800" dirty="0"/>
          </a:p>
          <a:p>
            <a:r>
              <a:rPr lang="tr-TR" sz="2800" dirty="0" smtClean="0"/>
              <a:t>k_z</a:t>
            </a:r>
            <a:endParaRPr lang="tr-TR" sz="2800" dirty="0"/>
          </a:p>
          <a:p>
            <a:r>
              <a:rPr lang="tr-TR" sz="2800" dirty="0" smtClean="0"/>
              <a:t>k_n_</a:t>
            </a:r>
            <a:endParaRPr lang="tr-TR" sz="2800" dirty="0"/>
          </a:p>
          <a:p>
            <a:r>
              <a:rPr lang="tr-TR" sz="2800" dirty="0" smtClean="0"/>
              <a:t>k_rab_ye</a:t>
            </a:r>
            <a:endParaRPr lang="tr-TR" sz="2800" dirty="0"/>
          </a:p>
          <a:p>
            <a:r>
              <a:rPr lang="tr-TR" sz="2800" dirty="0" smtClean="0"/>
              <a:t>k_</a:t>
            </a:r>
            <a:r>
              <a:rPr lang="tr-TR" sz="2800" dirty="0" err="1" smtClean="0"/>
              <a:t>rban</a:t>
            </a:r>
            <a:endParaRPr lang="tr-TR" sz="2800" dirty="0"/>
          </a:p>
          <a:p>
            <a:r>
              <a:rPr lang="tr-TR" sz="2800" dirty="0" smtClean="0"/>
              <a:t>kal_n/_</a:t>
            </a:r>
            <a:r>
              <a:rPr lang="tr-TR" sz="2800" dirty="0" err="1" smtClean="0"/>
              <a:t>nce</a:t>
            </a:r>
            <a:endParaRPr lang="tr-TR" sz="2800" dirty="0"/>
          </a:p>
          <a:p>
            <a:r>
              <a:rPr lang="tr-TR" sz="2800" dirty="0" smtClean="0"/>
              <a:t>k_ç_k/b_y_k</a:t>
            </a:r>
          </a:p>
          <a:p>
            <a:r>
              <a:rPr lang="tr-TR" sz="2800" dirty="0" smtClean="0"/>
              <a:t>k_</a:t>
            </a:r>
            <a:r>
              <a:rPr lang="tr-TR" sz="2800" dirty="0" err="1" smtClean="0"/>
              <a:t>na</a:t>
            </a:r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kına geces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4653136"/>
            <a:ext cx="5112568" cy="1888232"/>
          </a:xfrm>
        </p:spPr>
      </p:pic>
      <p:pic>
        <p:nvPicPr>
          <p:cNvPr id="8" name="7 Resim" descr="kına yakma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1052736"/>
            <a:ext cx="2880320" cy="2736304"/>
          </a:xfrm>
          <a:prstGeom prst="rect">
            <a:avLst/>
          </a:prstGeom>
        </p:spPr>
      </p:pic>
      <p:pic>
        <p:nvPicPr>
          <p:cNvPr id="9" name="8 Resim" descr="kın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1052736"/>
            <a:ext cx="4104456" cy="2795467"/>
          </a:xfrm>
          <a:prstGeom prst="rect">
            <a:avLst/>
          </a:prstGeom>
        </p:spPr>
      </p:pic>
      <p:sp>
        <p:nvSpPr>
          <p:cNvPr id="10" name="9 Metin kutusu"/>
          <p:cNvSpPr txBox="1"/>
          <p:nvPr/>
        </p:nvSpPr>
        <p:spPr>
          <a:xfrm>
            <a:off x="827584" y="4077072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Kına</a:t>
            </a:r>
            <a:endParaRPr lang="tr-TR" sz="2800" b="1" dirty="0"/>
          </a:p>
        </p:txBody>
      </p:sp>
      <p:sp>
        <p:nvSpPr>
          <p:cNvPr id="11" name="10 Metin kutusu"/>
          <p:cNvSpPr txBox="1"/>
          <p:nvPr/>
        </p:nvSpPr>
        <p:spPr>
          <a:xfrm>
            <a:off x="5652120" y="4005064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Kına yakmak</a:t>
            </a:r>
            <a:endParaRPr lang="tr-TR" sz="2800" b="1" dirty="0"/>
          </a:p>
        </p:txBody>
      </p:sp>
      <p:sp>
        <p:nvSpPr>
          <p:cNvPr id="12" name="11 Metin kutusu"/>
          <p:cNvSpPr txBox="1"/>
          <p:nvPr/>
        </p:nvSpPr>
        <p:spPr>
          <a:xfrm>
            <a:off x="5796136" y="5229200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Kına gecesi</a:t>
            </a:r>
            <a:endParaRPr lang="tr-T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kuafö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60033" y="1196752"/>
            <a:ext cx="3570888" cy="2376264"/>
          </a:xfrm>
        </p:spPr>
      </p:pic>
      <p:pic>
        <p:nvPicPr>
          <p:cNvPr id="5" name="4 Resim" descr="kırtasiy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1196752"/>
            <a:ext cx="3076301" cy="2304256"/>
          </a:xfrm>
          <a:prstGeom prst="rect">
            <a:avLst/>
          </a:prstGeom>
        </p:spPr>
      </p:pic>
      <p:pic>
        <p:nvPicPr>
          <p:cNvPr id="6" name="5 Resim" descr="kolony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2" y="4056977"/>
            <a:ext cx="2673474" cy="2031011"/>
          </a:xfrm>
          <a:prstGeom prst="rect">
            <a:avLst/>
          </a:prstGeom>
        </p:spPr>
      </p:pic>
      <p:pic>
        <p:nvPicPr>
          <p:cNvPr id="7" name="6 Resim" descr="konserv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48064" y="4365104"/>
            <a:ext cx="2466975" cy="1847850"/>
          </a:xfrm>
          <a:prstGeom prst="rect">
            <a:avLst/>
          </a:prstGeom>
        </p:spPr>
      </p:pic>
      <p:sp>
        <p:nvSpPr>
          <p:cNvPr id="8" name="7 Metin kutusu"/>
          <p:cNvSpPr txBox="1"/>
          <p:nvPr/>
        </p:nvSpPr>
        <p:spPr>
          <a:xfrm>
            <a:off x="971600" y="3645024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Kırtasiye</a:t>
            </a:r>
            <a:endParaRPr lang="tr-TR" sz="2800" b="1" dirty="0"/>
          </a:p>
        </p:txBody>
      </p:sp>
      <p:sp>
        <p:nvSpPr>
          <p:cNvPr id="9" name="8 Metin kutusu"/>
          <p:cNvSpPr txBox="1"/>
          <p:nvPr/>
        </p:nvSpPr>
        <p:spPr>
          <a:xfrm>
            <a:off x="899592" y="6237312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Kolonya</a:t>
            </a:r>
            <a:endParaRPr lang="tr-TR" sz="2800" b="1" dirty="0"/>
          </a:p>
        </p:txBody>
      </p:sp>
      <p:sp>
        <p:nvSpPr>
          <p:cNvPr id="10" name="9 Metin kutusu"/>
          <p:cNvSpPr txBox="1"/>
          <p:nvPr/>
        </p:nvSpPr>
        <p:spPr>
          <a:xfrm>
            <a:off x="5148064" y="3645024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600" b="1" dirty="0" smtClean="0"/>
              <a:t>Kuaför</a:t>
            </a:r>
            <a:endParaRPr lang="tr-TR" sz="3600" b="1" dirty="0"/>
          </a:p>
        </p:txBody>
      </p:sp>
      <p:sp>
        <p:nvSpPr>
          <p:cNvPr id="11" name="10 Metin kutusu"/>
          <p:cNvSpPr txBox="1"/>
          <p:nvPr/>
        </p:nvSpPr>
        <p:spPr>
          <a:xfrm>
            <a:off x="5292080" y="6381328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Konserve</a:t>
            </a:r>
            <a:endParaRPr lang="tr-T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000" b="1" dirty="0" smtClean="0"/>
              <a:t/>
            </a:r>
            <a:br>
              <a:rPr lang="tr-TR" sz="6000" b="1" dirty="0" smtClean="0"/>
            </a:br>
            <a:r>
              <a:rPr lang="tr-TR" sz="6000" b="1" dirty="0" smtClean="0"/>
              <a:t>K - k</a:t>
            </a:r>
            <a:endParaRPr lang="tr-TR" sz="60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185792"/>
          </a:xfrm>
        </p:spPr>
        <p:txBody>
          <a:bodyPr numCol="4">
            <a:noAutofit/>
          </a:bodyPr>
          <a:lstStyle/>
          <a:p>
            <a:r>
              <a:rPr lang="tr-TR" sz="2800" dirty="0" smtClean="0"/>
              <a:t>Kastamonu</a:t>
            </a:r>
            <a:endParaRPr lang="tr-TR" sz="2800" dirty="0"/>
          </a:p>
          <a:p>
            <a:r>
              <a:rPr lang="tr-TR" sz="2800" dirty="0" smtClean="0"/>
              <a:t>kirpik</a:t>
            </a:r>
            <a:endParaRPr lang="tr-TR" sz="2800" dirty="0"/>
          </a:p>
          <a:p>
            <a:r>
              <a:rPr lang="tr-TR" sz="2800" dirty="0"/>
              <a:t>köprü</a:t>
            </a:r>
          </a:p>
          <a:p>
            <a:r>
              <a:rPr lang="tr-TR" sz="2800" dirty="0"/>
              <a:t>kuş</a:t>
            </a:r>
          </a:p>
          <a:p>
            <a:r>
              <a:rPr lang="tr-TR" sz="2800" dirty="0"/>
              <a:t>kestane şekeri</a:t>
            </a:r>
          </a:p>
          <a:p>
            <a:r>
              <a:rPr lang="tr-TR" sz="2800" dirty="0"/>
              <a:t>kişi</a:t>
            </a:r>
          </a:p>
          <a:p>
            <a:r>
              <a:rPr lang="tr-TR" sz="2800" dirty="0"/>
              <a:t>kör</a:t>
            </a:r>
          </a:p>
          <a:p>
            <a:r>
              <a:rPr lang="tr-TR" sz="2800" dirty="0" smtClean="0"/>
              <a:t>kuşkucu</a:t>
            </a:r>
            <a:endParaRPr lang="tr-TR" sz="2800" dirty="0"/>
          </a:p>
          <a:p>
            <a:r>
              <a:rPr lang="tr-TR" sz="2800" dirty="0"/>
              <a:t>klavye</a:t>
            </a:r>
          </a:p>
          <a:p>
            <a:r>
              <a:rPr lang="tr-TR" sz="2800" dirty="0"/>
              <a:t>köy</a:t>
            </a:r>
          </a:p>
          <a:p>
            <a:r>
              <a:rPr lang="tr-TR" sz="2800" dirty="0" smtClean="0"/>
              <a:t>kuzey</a:t>
            </a:r>
          </a:p>
          <a:p>
            <a:r>
              <a:rPr lang="tr-TR" sz="2800" dirty="0" smtClean="0"/>
              <a:t>kitap</a:t>
            </a:r>
          </a:p>
          <a:p>
            <a:r>
              <a:rPr lang="tr-TR" sz="2800" dirty="0" smtClean="0"/>
              <a:t>köstebek</a:t>
            </a:r>
          </a:p>
          <a:p>
            <a:r>
              <a:rPr lang="tr-TR" sz="2800" dirty="0" smtClean="0"/>
              <a:t>kuyruk</a:t>
            </a:r>
          </a:p>
          <a:p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köprü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052736"/>
            <a:ext cx="2980166" cy="2232248"/>
          </a:xfrm>
        </p:spPr>
      </p:pic>
      <p:sp>
        <p:nvSpPr>
          <p:cNvPr id="5" name="4 Metin kutusu"/>
          <p:cNvSpPr txBox="1"/>
          <p:nvPr/>
        </p:nvSpPr>
        <p:spPr>
          <a:xfrm>
            <a:off x="827584" y="3501008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Köprü</a:t>
            </a:r>
            <a:endParaRPr lang="tr-TR" sz="2800" b="1" dirty="0"/>
          </a:p>
        </p:txBody>
      </p:sp>
      <p:pic>
        <p:nvPicPr>
          <p:cNvPr id="6" name="5 Resim" descr="kö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1052736"/>
            <a:ext cx="3312368" cy="2304256"/>
          </a:xfrm>
          <a:prstGeom prst="rect">
            <a:avLst/>
          </a:prstGeom>
        </p:spPr>
      </p:pic>
      <p:sp>
        <p:nvSpPr>
          <p:cNvPr id="7" name="6 Metin kutusu"/>
          <p:cNvSpPr txBox="1"/>
          <p:nvPr/>
        </p:nvSpPr>
        <p:spPr>
          <a:xfrm>
            <a:off x="4932040" y="3645024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Köy</a:t>
            </a:r>
            <a:endParaRPr lang="tr-TR" sz="2800" b="1" dirty="0"/>
          </a:p>
        </p:txBody>
      </p:sp>
      <p:pic>
        <p:nvPicPr>
          <p:cNvPr id="8" name="7 Resim" descr="köstebe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4077072"/>
            <a:ext cx="2952328" cy="1809750"/>
          </a:xfrm>
          <a:prstGeom prst="rect">
            <a:avLst/>
          </a:prstGeom>
        </p:spPr>
      </p:pic>
      <p:sp>
        <p:nvSpPr>
          <p:cNvPr id="9" name="8 Metin kutusu"/>
          <p:cNvSpPr txBox="1"/>
          <p:nvPr/>
        </p:nvSpPr>
        <p:spPr>
          <a:xfrm>
            <a:off x="899592" y="6237312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Köstebek</a:t>
            </a:r>
            <a:endParaRPr lang="tr-TR" sz="2800" b="1" dirty="0"/>
          </a:p>
        </p:txBody>
      </p:sp>
      <p:pic>
        <p:nvPicPr>
          <p:cNvPr id="10" name="9 Resim" descr="kö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76056" y="4149080"/>
            <a:ext cx="2880320" cy="2133600"/>
          </a:xfrm>
          <a:prstGeom prst="rect">
            <a:avLst/>
          </a:prstGeom>
        </p:spPr>
      </p:pic>
      <p:sp>
        <p:nvSpPr>
          <p:cNvPr id="11" name="10 Metin kutusu"/>
          <p:cNvSpPr txBox="1"/>
          <p:nvPr/>
        </p:nvSpPr>
        <p:spPr>
          <a:xfrm>
            <a:off x="5724128" y="6309320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400" b="1" dirty="0" smtClean="0"/>
              <a:t>Kör</a:t>
            </a:r>
            <a:endParaRPr lang="tr-TR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b="1" dirty="0" smtClean="0"/>
              <a:t/>
            </a:r>
            <a:br>
              <a:rPr lang="tr-TR" b="1" dirty="0" smtClean="0"/>
            </a:br>
            <a:r>
              <a:rPr lang="tr-TR" b="1" dirty="0" smtClean="0"/>
              <a:t>B - b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069160"/>
          </a:xfrm>
        </p:spPr>
        <p:txBody>
          <a:bodyPr numCol="4">
            <a:noAutofit/>
          </a:bodyPr>
          <a:lstStyle/>
          <a:p>
            <a:pPr>
              <a:buNone/>
            </a:pPr>
            <a:endParaRPr lang="tr-TR" sz="2800" dirty="0" smtClean="0"/>
          </a:p>
          <a:p>
            <a:r>
              <a:rPr lang="tr-TR" sz="2800" dirty="0" smtClean="0"/>
              <a:t>balkon</a:t>
            </a:r>
          </a:p>
          <a:p>
            <a:r>
              <a:rPr lang="tr-TR" sz="2800" dirty="0" smtClean="0"/>
              <a:t>bilet</a:t>
            </a:r>
          </a:p>
          <a:p>
            <a:r>
              <a:rPr lang="tr-TR" sz="2800" dirty="0" smtClean="0"/>
              <a:t>büro=ofis</a:t>
            </a:r>
          </a:p>
          <a:p>
            <a:r>
              <a:rPr lang="tr-TR" sz="2800" dirty="0" smtClean="0"/>
              <a:t>bisiklet</a:t>
            </a:r>
          </a:p>
          <a:p>
            <a:r>
              <a:rPr lang="tr-TR" sz="2800" dirty="0" smtClean="0"/>
              <a:t>bavul</a:t>
            </a:r>
          </a:p>
          <a:p>
            <a:r>
              <a:rPr lang="tr-TR" sz="2800" dirty="0" smtClean="0"/>
              <a:t>baston</a:t>
            </a:r>
          </a:p>
          <a:p>
            <a:r>
              <a:rPr lang="tr-TR" sz="2800" dirty="0" smtClean="0"/>
              <a:t>bir ( 1 )</a:t>
            </a:r>
          </a:p>
          <a:p>
            <a:r>
              <a:rPr lang="tr-TR" sz="2800" dirty="0" smtClean="0"/>
              <a:t>balık</a:t>
            </a:r>
          </a:p>
          <a:p>
            <a:r>
              <a:rPr lang="tr-TR" sz="2800" dirty="0" smtClean="0"/>
              <a:t>bıçak</a:t>
            </a:r>
          </a:p>
          <a:p>
            <a:r>
              <a:rPr lang="tr-TR" sz="2800" dirty="0" smtClean="0"/>
              <a:t>börek</a:t>
            </a:r>
          </a:p>
          <a:p>
            <a:r>
              <a:rPr lang="tr-TR" sz="2800" dirty="0" smtClean="0"/>
              <a:t>bulut</a:t>
            </a:r>
          </a:p>
          <a:p>
            <a:r>
              <a:rPr lang="tr-TR" sz="2800" dirty="0" smtClean="0"/>
              <a:t>bilgisayar</a:t>
            </a:r>
          </a:p>
          <a:p>
            <a:r>
              <a:rPr lang="tr-TR" sz="2800" dirty="0" smtClean="0"/>
              <a:t>banyo</a:t>
            </a:r>
          </a:p>
          <a:p>
            <a:r>
              <a:rPr lang="tr-TR" sz="2800" dirty="0" smtClean="0"/>
              <a:t>bina</a:t>
            </a:r>
          </a:p>
          <a:p>
            <a:r>
              <a:rPr lang="tr-TR" sz="2800" dirty="0" smtClean="0"/>
              <a:t>battaniye</a:t>
            </a:r>
          </a:p>
          <a:p>
            <a:r>
              <a:rPr lang="tr-TR" sz="2800" dirty="0" smtClean="0"/>
              <a:t>Bursa</a:t>
            </a:r>
          </a:p>
          <a:p>
            <a:r>
              <a:rPr lang="tr-TR" sz="2800" dirty="0" smtClean="0"/>
              <a:t>batı</a:t>
            </a:r>
          </a:p>
          <a:p>
            <a:r>
              <a:rPr lang="tr-TR" sz="2800" dirty="0" smtClean="0"/>
              <a:t>biber</a:t>
            </a:r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kloze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980728"/>
            <a:ext cx="2736304" cy="2376264"/>
          </a:xfrm>
        </p:spPr>
      </p:pic>
      <p:sp>
        <p:nvSpPr>
          <p:cNvPr id="5" name="4 Metin kutusu"/>
          <p:cNvSpPr txBox="1"/>
          <p:nvPr/>
        </p:nvSpPr>
        <p:spPr>
          <a:xfrm>
            <a:off x="971600" y="3717032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Klozet</a:t>
            </a:r>
            <a:endParaRPr lang="tr-TR" sz="2800" b="1" dirty="0"/>
          </a:p>
        </p:txBody>
      </p:sp>
      <p:pic>
        <p:nvPicPr>
          <p:cNvPr id="6" name="5 Resim" descr="lavab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4" y="2348880"/>
            <a:ext cx="2371725" cy="1924050"/>
          </a:xfrm>
          <a:prstGeom prst="rect">
            <a:avLst/>
          </a:prstGeom>
        </p:spPr>
      </p:pic>
      <p:pic>
        <p:nvPicPr>
          <p:cNvPr id="7" name="6 Resim" descr="çeşm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24128" y="3717032"/>
            <a:ext cx="2428875" cy="1876425"/>
          </a:xfrm>
          <a:prstGeom prst="rect">
            <a:avLst/>
          </a:prstGeom>
        </p:spPr>
      </p:pic>
      <p:sp>
        <p:nvSpPr>
          <p:cNvPr id="8" name="7 Metin kutusu"/>
          <p:cNvSpPr txBox="1"/>
          <p:nvPr/>
        </p:nvSpPr>
        <p:spPr>
          <a:xfrm>
            <a:off x="3635896" y="4365104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400" b="1" dirty="0" smtClean="0"/>
              <a:t>Lavabo</a:t>
            </a:r>
            <a:endParaRPr lang="tr-TR" sz="2400" b="1" dirty="0"/>
          </a:p>
        </p:txBody>
      </p:sp>
      <p:sp>
        <p:nvSpPr>
          <p:cNvPr id="9" name="8 Metin kutusu"/>
          <p:cNvSpPr txBox="1"/>
          <p:nvPr/>
        </p:nvSpPr>
        <p:spPr>
          <a:xfrm>
            <a:off x="6012160" y="5733256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200" b="1" dirty="0" smtClean="0"/>
              <a:t>Çeşme</a:t>
            </a:r>
            <a:endParaRPr lang="tr-TR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5400" b="1" dirty="0" smtClean="0"/>
              <a:t/>
            </a:r>
            <a:br>
              <a:rPr lang="tr-TR" sz="5400" b="1" dirty="0" smtClean="0"/>
            </a:br>
            <a:r>
              <a:rPr lang="tr-TR" sz="5400" b="1" dirty="0" smtClean="0"/>
              <a:t>L - l</a:t>
            </a:r>
            <a:endParaRPr lang="tr-TR" sz="54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185792"/>
          </a:xfrm>
        </p:spPr>
        <p:txBody>
          <a:bodyPr numCol="3">
            <a:noAutofit/>
          </a:bodyPr>
          <a:lstStyle/>
          <a:p>
            <a:r>
              <a:rPr lang="tr-TR" sz="2800" dirty="0" smtClean="0"/>
              <a:t>lacivert</a:t>
            </a:r>
          </a:p>
          <a:p>
            <a:r>
              <a:rPr lang="tr-TR" sz="2800" dirty="0" smtClean="0"/>
              <a:t>Libya</a:t>
            </a:r>
          </a:p>
          <a:p>
            <a:r>
              <a:rPr lang="tr-TR" sz="2800" dirty="0" smtClean="0"/>
              <a:t>litre</a:t>
            </a:r>
          </a:p>
          <a:p>
            <a:r>
              <a:rPr lang="tr-TR" sz="2800" dirty="0" smtClean="0"/>
              <a:t>lahmacun</a:t>
            </a:r>
          </a:p>
          <a:p>
            <a:r>
              <a:rPr lang="tr-TR" sz="2800" dirty="0" smtClean="0"/>
              <a:t>lider</a:t>
            </a:r>
          </a:p>
          <a:p>
            <a:r>
              <a:rPr lang="tr-TR" sz="2800" dirty="0" smtClean="0"/>
              <a:t>lokanta</a:t>
            </a:r>
          </a:p>
          <a:p>
            <a:r>
              <a:rPr lang="tr-TR" sz="2800" dirty="0" smtClean="0"/>
              <a:t>limon</a:t>
            </a:r>
          </a:p>
          <a:p>
            <a:r>
              <a:rPr lang="tr-TR" sz="2800" dirty="0" smtClean="0"/>
              <a:t>lokma</a:t>
            </a:r>
          </a:p>
          <a:p>
            <a:r>
              <a:rPr lang="tr-TR" sz="2800" dirty="0" smtClean="0"/>
              <a:t>leblebi</a:t>
            </a:r>
          </a:p>
          <a:p>
            <a:r>
              <a:rPr lang="tr-TR" sz="2800" dirty="0" smtClean="0"/>
              <a:t>limonata</a:t>
            </a:r>
          </a:p>
          <a:p>
            <a:r>
              <a:rPr lang="tr-TR" sz="2800" dirty="0" smtClean="0"/>
              <a:t>lokum</a:t>
            </a:r>
          </a:p>
          <a:p>
            <a:r>
              <a:rPr lang="tr-TR" sz="2800" dirty="0" smtClean="0"/>
              <a:t>lisans</a:t>
            </a:r>
          </a:p>
          <a:p>
            <a:r>
              <a:rPr lang="tr-TR" sz="2800" dirty="0" smtClean="0"/>
              <a:t>lavabo</a:t>
            </a:r>
          </a:p>
          <a:p>
            <a:r>
              <a:rPr lang="tr-TR" sz="2800" dirty="0" smtClean="0"/>
              <a:t>lojman</a:t>
            </a:r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5400" b="1" dirty="0" smtClean="0"/>
              <a:t/>
            </a:r>
            <a:br>
              <a:rPr lang="tr-TR" sz="5400" b="1" dirty="0" smtClean="0"/>
            </a:br>
            <a:r>
              <a:rPr lang="tr-TR" sz="5400" b="1" dirty="0" smtClean="0"/>
              <a:t>L - l</a:t>
            </a:r>
            <a:endParaRPr lang="tr-TR" sz="54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185792"/>
          </a:xfrm>
        </p:spPr>
        <p:txBody>
          <a:bodyPr numCol="3">
            <a:noAutofit/>
          </a:bodyPr>
          <a:lstStyle/>
          <a:p>
            <a:r>
              <a:rPr lang="tr-TR" sz="2800" dirty="0" err="1" smtClean="0"/>
              <a:t>lac</a:t>
            </a:r>
            <a:r>
              <a:rPr lang="tr-TR" sz="2800" dirty="0" smtClean="0"/>
              <a:t>_</a:t>
            </a:r>
            <a:r>
              <a:rPr lang="tr-TR" sz="2800" dirty="0" err="1" smtClean="0"/>
              <a:t>vert</a:t>
            </a:r>
            <a:endParaRPr lang="tr-TR" sz="2800" dirty="0" smtClean="0"/>
          </a:p>
          <a:p>
            <a:r>
              <a:rPr lang="tr-TR" sz="2800" dirty="0" smtClean="0"/>
              <a:t>L_</a:t>
            </a:r>
            <a:r>
              <a:rPr lang="tr-TR" sz="2800" dirty="0" err="1" smtClean="0"/>
              <a:t>bya</a:t>
            </a:r>
            <a:endParaRPr lang="tr-TR" sz="2800" dirty="0" smtClean="0"/>
          </a:p>
          <a:p>
            <a:r>
              <a:rPr lang="tr-TR" sz="2800" dirty="0" smtClean="0"/>
              <a:t>l_tre</a:t>
            </a:r>
          </a:p>
          <a:p>
            <a:r>
              <a:rPr lang="tr-TR" sz="2800" dirty="0" err="1" smtClean="0"/>
              <a:t>lahmac</a:t>
            </a:r>
            <a:r>
              <a:rPr lang="tr-TR" sz="2800" dirty="0" smtClean="0"/>
              <a:t>_n</a:t>
            </a:r>
          </a:p>
          <a:p>
            <a:r>
              <a:rPr lang="tr-TR" sz="2800" dirty="0" smtClean="0"/>
              <a:t>l_der</a:t>
            </a:r>
          </a:p>
          <a:p>
            <a:r>
              <a:rPr lang="tr-TR" sz="2800" dirty="0" smtClean="0"/>
              <a:t>l_</a:t>
            </a:r>
            <a:r>
              <a:rPr lang="tr-TR" sz="2800" dirty="0" err="1" smtClean="0"/>
              <a:t>kanta</a:t>
            </a:r>
            <a:endParaRPr lang="tr-TR" sz="2800" dirty="0" smtClean="0"/>
          </a:p>
          <a:p>
            <a:r>
              <a:rPr lang="tr-TR" sz="2800" dirty="0" smtClean="0"/>
              <a:t>l_m_n</a:t>
            </a:r>
          </a:p>
          <a:p>
            <a:r>
              <a:rPr lang="tr-TR" sz="2800" dirty="0" smtClean="0"/>
              <a:t>l_</a:t>
            </a:r>
            <a:r>
              <a:rPr lang="tr-TR" sz="2800" dirty="0" err="1" smtClean="0"/>
              <a:t>kma</a:t>
            </a:r>
            <a:endParaRPr lang="tr-TR" sz="2800" dirty="0" smtClean="0"/>
          </a:p>
          <a:p>
            <a:r>
              <a:rPr lang="tr-TR" sz="2800" dirty="0" err="1" smtClean="0"/>
              <a:t>lebleb</a:t>
            </a:r>
            <a:r>
              <a:rPr lang="tr-TR" sz="2800" dirty="0" smtClean="0"/>
              <a:t>_</a:t>
            </a:r>
          </a:p>
          <a:p>
            <a:r>
              <a:rPr lang="tr-TR" sz="2800" dirty="0" smtClean="0"/>
              <a:t>l_m_nata</a:t>
            </a:r>
          </a:p>
          <a:p>
            <a:r>
              <a:rPr lang="tr-TR" sz="2800" dirty="0" smtClean="0"/>
              <a:t>l_k_m</a:t>
            </a:r>
          </a:p>
          <a:p>
            <a:r>
              <a:rPr lang="tr-TR" sz="2800" dirty="0" smtClean="0"/>
              <a:t>l_</a:t>
            </a:r>
            <a:r>
              <a:rPr lang="tr-TR" sz="2800" dirty="0" err="1" smtClean="0"/>
              <a:t>sans</a:t>
            </a:r>
            <a:endParaRPr lang="tr-TR" sz="2800" dirty="0" smtClean="0"/>
          </a:p>
          <a:p>
            <a:r>
              <a:rPr lang="tr-TR" sz="2800" dirty="0" err="1" smtClean="0"/>
              <a:t>lavab</a:t>
            </a:r>
            <a:r>
              <a:rPr lang="tr-TR" sz="2800" dirty="0" smtClean="0"/>
              <a:t>_</a:t>
            </a:r>
          </a:p>
          <a:p>
            <a:r>
              <a:rPr lang="tr-TR" sz="2800" dirty="0" smtClean="0"/>
              <a:t>l_</a:t>
            </a:r>
            <a:r>
              <a:rPr lang="tr-TR" sz="2800" dirty="0" err="1" smtClean="0"/>
              <a:t>jman</a:t>
            </a:r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lahmacu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1" y="1196752"/>
            <a:ext cx="3528392" cy="2376264"/>
          </a:xfrm>
        </p:spPr>
      </p:pic>
      <p:sp>
        <p:nvSpPr>
          <p:cNvPr id="5" name="4 Metin kutusu"/>
          <p:cNvSpPr txBox="1"/>
          <p:nvPr/>
        </p:nvSpPr>
        <p:spPr>
          <a:xfrm>
            <a:off x="755576" y="3717032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600" b="1" dirty="0" smtClean="0"/>
              <a:t>Lahmacun</a:t>
            </a:r>
            <a:endParaRPr lang="tr-TR" sz="3600" b="1" dirty="0"/>
          </a:p>
        </p:txBody>
      </p:sp>
      <p:pic>
        <p:nvPicPr>
          <p:cNvPr id="6" name="5 Resim" descr="lebleb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1268760"/>
            <a:ext cx="3096344" cy="2212837"/>
          </a:xfrm>
          <a:prstGeom prst="rect">
            <a:avLst/>
          </a:prstGeom>
        </p:spPr>
      </p:pic>
      <p:sp>
        <p:nvSpPr>
          <p:cNvPr id="7" name="6 Metin kutusu"/>
          <p:cNvSpPr txBox="1"/>
          <p:nvPr/>
        </p:nvSpPr>
        <p:spPr>
          <a:xfrm>
            <a:off x="5364088" y="3789040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600" b="1" dirty="0" smtClean="0"/>
              <a:t>Leblebi</a:t>
            </a:r>
            <a:endParaRPr lang="tr-TR" sz="3600" b="1" dirty="0"/>
          </a:p>
        </p:txBody>
      </p:sp>
      <p:pic>
        <p:nvPicPr>
          <p:cNvPr id="8" name="7 Resim" descr="lokm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7584" y="4437112"/>
            <a:ext cx="3096344" cy="1887091"/>
          </a:xfrm>
          <a:prstGeom prst="rect">
            <a:avLst/>
          </a:prstGeom>
        </p:spPr>
      </p:pic>
      <p:sp>
        <p:nvSpPr>
          <p:cNvPr id="9" name="8 Metin kutusu"/>
          <p:cNvSpPr txBox="1"/>
          <p:nvPr/>
        </p:nvSpPr>
        <p:spPr>
          <a:xfrm>
            <a:off x="1115616" y="6453336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400" b="1" dirty="0" smtClean="0"/>
              <a:t>Lokma</a:t>
            </a:r>
            <a:endParaRPr lang="tr-TR" sz="2400" b="1" dirty="0"/>
          </a:p>
        </p:txBody>
      </p:sp>
      <p:pic>
        <p:nvPicPr>
          <p:cNvPr id="10" name="9 Resim" descr="lokum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64088" y="4437112"/>
            <a:ext cx="2952328" cy="1847850"/>
          </a:xfrm>
          <a:prstGeom prst="rect">
            <a:avLst/>
          </a:prstGeom>
        </p:spPr>
      </p:pic>
      <p:sp>
        <p:nvSpPr>
          <p:cNvPr id="11" name="10 Metin kutusu"/>
          <p:cNvSpPr txBox="1"/>
          <p:nvPr/>
        </p:nvSpPr>
        <p:spPr>
          <a:xfrm>
            <a:off x="5724128" y="6453336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400" b="1" dirty="0" smtClean="0"/>
              <a:t>Lokum</a:t>
            </a:r>
            <a:endParaRPr lang="tr-TR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000" b="1" dirty="0" smtClean="0"/>
              <a:t/>
            </a:r>
            <a:br>
              <a:rPr lang="tr-TR" sz="6000" b="1" dirty="0" smtClean="0"/>
            </a:br>
            <a:r>
              <a:rPr lang="tr-TR" sz="6000" b="1" dirty="0" smtClean="0"/>
              <a:t>M - m</a:t>
            </a:r>
            <a:endParaRPr lang="tr-TR" sz="60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185792"/>
          </a:xfrm>
        </p:spPr>
        <p:txBody>
          <a:bodyPr numCol="4">
            <a:noAutofit/>
          </a:bodyPr>
          <a:lstStyle/>
          <a:p>
            <a:r>
              <a:rPr lang="tr-TR" sz="2800" dirty="0" smtClean="0"/>
              <a:t>marul</a:t>
            </a:r>
          </a:p>
          <a:p>
            <a:r>
              <a:rPr lang="tr-TR" sz="2800" dirty="0" smtClean="0"/>
              <a:t>millet</a:t>
            </a:r>
          </a:p>
          <a:p>
            <a:r>
              <a:rPr lang="tr-TR" sz="2800" dirty="0" smtClean="0"/>
              <a:t>minibüs</a:t>
            </a:r>
          </a:p>
          <a:p>
            <a:r>
              <a:rPr lang="tr-TR" sz="2800" dirty="0" smtClean="0"/>
              <a:t>macun</a:t>
            </a:r>
          </a:p>
          <a:p>
            <a:r>
              <a:rPr lang="tr-TR" sz="2800" dirty="0" smtClean="0"/>
              <a:t>misafir</a:t>
            </a:r>
          </a:p>
          <a:p>
            <a:r>
              <a:rPr lang="tr-TR" sz="2800" dirty="0" smtClean="0"/>
              <a:t>diş macunu</a:t>
            </a:r>
          </a:p>
          <a:p>
            <a:r>
              <a:rPr lang="tr-TR" sz="2800" dirty="0" smtClean="0"/>
              <a:t>maydanoz</a:t>
            </a:r>
          </a:p>
          <a:p>
            <a:r>
              <a:rPr lang="tr-TR" sz="2800" dirty="0" smtClean="0"/>
              <a:t>motosiklet</a:t>
            </a:r>
          </a:p>
          <a:p>
            <a:r>
              <a:rPr lang="tr-TR" sz="2800" dirty="0" smtClean="0"/>
              <a:t>maymun</a:t>
            </a:r>
          </a:p>
          <a:p>
            <a:r>
              <a:rPr lang="tr-TR" sz="2800" dirty="0" smtClean="0"/>
              <a:t>mahalle</a:t>
            </a:r>
          </a:p>
          <a:p>
            <a:r>
              <a:rPr lang="tr-TR" sz="2800" dirty="0" smtClean="0"/>
              <a:t>mayo</a:t>
            </a:r>
          </a:p>
          <a:p>
            <a:r>
              <a:rPr lang="tr-TR" sz="2800" dirty="0" smtClean="0"/>
              <a:t>merdiven</a:t>
            </a:r>
          </a:p>
          <a:p>
            <a:r>
              <a:rPr lang="tr-TR" sz="2800" dirty="0" smtClean="0"/>
              <a:t>Meksika</a:t>
            </a:r>
          </a:p>
          <a:p>
            <a:r>
              <a:rPr lang="tr-TR" sz="2800" dirty="0" smtClean="0"/>
              <a:t>Muğla</a:t>
            </a:r>
          </a:p>
          <a:p>
            <a:r>
              <a:rPr lang="tr-TR" sz="2800" dirty="0" smtClean="0"/>
              <a:t>mandalina</a:t>
            </a:r>
          </a:p>
          <a:p>
            <a:r>
              <a:rPr lang="tr-TR" sz="2800" dirty="0" smtClean="0"/>
              <a:t>memur</a:t>
            </a:r>
          </a:p>
          <a:p>
            <a:r>
              <a:rPr lang="tr-TR" sz="2800" dirty="0" smtClean="0"/>
              <a:t>mutfak</a:t>
            </a:r>
          </a:p>
          <a:p>
            <a:r>
              <a:rPr lang="tr-TR" sz="2800" dirty="0" smtClean="0"/>
              <a:t>mercimek</a:t>
            </a:r>
          </a:p>
          <a:p>
            <a:r>
              <a:rPr lang="tr-TR" sz="2800" dirty="0" smtClean="0"/>
              <a:t>mühendis</a:t>
            </a:r>
          </a:p>
          <a:p>
            <a:r>
              <a:rPr lang="tr-TR" sz="2800" dirty="0" smtClean="0"/>
              <a:t>meslek</a:t>
            </a:r>
          </a:p>
          <a:p>
            <a:r>
              <a:rPr lang="tr-TR" sz="2800" dirty="0" smtClean="0"/>
              <a:t>Müslüman</a:t>
            </a:r>
          </a:p>
          <a:p>
            <a:r>
              <a:rPr lang="tr-TR" sz="2800" dirty="0" smtClean="0"/>
              <a:t>müze</a:t>
            </a:r>
          </a:p>
          <a:p>
            <a:r>
              <a:rPr lang="tr-TR" sz="2800" dirty="0" smtClean="0"/>
              <a:t>müzik</a:t>
            </a:r>
          </a:p>
          <a:p>
            <a:r>
              <a:rPr lang="tr-TR" sz="2800" dirty="0" smtClean="0"/>
              <a:t>mutlu/mut- </a:t>
            </a:r>
            <a:r>
              <a:rPr lang="tr-TR" sz="2800" dirty="0" err="1" smtClean="0"/>
              <a:t>suz</a:t>
            </a:r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000" b="1" dirty="0" smtClean="0"/>
              <a:t/>
            </a:r>
            <a:br>
              <a:rPr lang="tr-TR" sz="6000" b="1" dirty="0" smtClean="0"/>
            </a:br>
            <a:r>
              <a:rPr lang="tr-TR" sz="6000" b="1" dirty="0" smtClean="0"/>
              <a:t>M - m</a:t>
            </a:r>
            <a:endParaRPr lang="tr-TR" sz="60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185792"/>
          </a:xfrm>
        </p:spPr>
        <p:txBody>
          <a:bodyPr numCol="4">
            <a:noAutofit/>
          </a:bodyPr>
          <a:lstStyle/>
          <a:p>
            <a:r>
              <a:rPr lang="tr-TR" sz="2800" dirty="0" err="1" smtClean="0"/>
              <a:t>mar</a:t>
            </a:r>
            <a:r>
              <a:rPr lang="tr-TR" sz="2800" dirty="0" smtClean="0"/>
              <a:t>_l</a:t>
            </a:r>
          </a:p>
          <a:p>
            <a:r>
              <a:rPr lang="tr-TR" sz="2800" dirty="0" smtClean="0"/>
              <a:t>m_</a:t>
            </a:r>
            <a:r>
              <a:rPr lang="tr-TR" sz="2800" dirty="0" err="1" smtClean="0"/>
              <a:t>llet</a:t>
            </a:r>
            <a:endParaRPr lang="tr-TR" sz="2800" dirty="0" smtClean="0"/>
          </a:p>
          <a:p>
            <a:r>
              <a:rPr lang="tr-TR" sz="2800" dirty="0" smtClean="0"/>
              <a:t>m_n_b_s</a:t>
            </a:r>
          </a:p>
          <a:p>
            <a:r>
              <a:rPr lang="tr-TR" sz="2800" dirty="0" err="1" smtClean="0"/>
              <a:t>mac</a:t>
            </a:r>
            <a:r>
              <a:rPr lang="tr-TR" sz="2800" dirty="0" smtClean="0"/>
              <a:t>_n</a:t>
            </a:r>
          </a:p>
          <a:p>
            <a:r>
              <a:rPr lang="tr-TR" sz="2800" dirty="0" smtClean="0"/>
              <a:t>m_saf_r</a:t>
            </a:r>
          </a:p>
          <a:p>
            <a:r>
              <a:rPr lang="tr-TR" sz="2800" dirty="0" smtClean="0"/>
              <a:t>d_ş </a:t>
            </a:r>
            <a:r>
              <a:rPr lang="tr-TR" sz="2800" dirty="0" err="1" smtClean="0"/>
              <a:t>mac</a:t>
            </a:r>
            <a:r>
              <a:rPr lang="tr-TR" sz="2800" dirty="0" smtClean="0"/>
              <a:t>_n_</a:t>
            </a:r>
          </a:p>
          <a:p>
            <a:r>
              <a:rPr lang="tr-TR" sz="2800" dirty="0" err="1" smtClean="0"/>
              <a:t>maydan</a:t>
            </a:r>
            <a:r>
              <a:rPr lang="tr-TR" sz="2800" dirty="0" smtClean="0"/>
              <a:t>_z</a:t>
            </a:r>
          </a:p>
          <a:p>
            <a:r>
              <a:rPr lang="tr-TR" sz="2800" dirty="0" smtClean="0"/>
              <a:t>m_t_s_</a:t>
            </a:r>
            <a:r>
              <a:rPr lang="tr-TR" sz="2800" dirty="0" err="1" smtClean="0"/>
              <a:t>klet</a:t>
            </a:r>
            <a:endParaRPr lang="tr-TR" sz="2800" dirty="0" smtClean="0"/>
          </a:p>
          <a:p>
            <a:r>
              <a:rPr lang="tr-TR" sz="2800" dirty="0" err="1" smtClean="0"/>
              <a:t>maym</a:t>
            </a:r>
            <a:r>
              <a:rPr lang="tr-TR" sz="2800" dirty="0" smtClean="0"/>
              <a:t>_n</a:t>
            </a:r>
          </a:p>
          <a:p>
            <a:r>
              <a:rPr lang="tr-TR" sz="2800" dirty="0" err="1" smtClean="0"/>
              <a:t>may</a:t>
            </a:r>
            <a:r>
              <a:rPr lang="tr-TR" sz="2800" dirty="0" smtClean="0"/>
              <a:t>_</a:t>
            </a:r>
          </a:p>
          <a:p>
            <a:r>
              <a:rPr lang="tr-TR" sz="2800" dirty="0" err="1" smtClean="0"/>
              <a:t>merd</a:t>
            </a:r>
            <a:r>
              <a:rPr lang="tr-TR" sz="2800" dirty="0" smtClean="0"/>
              <a:t>_</a:t>
            </a:r>
            <a:r>
              <a:rPr lang="tr-TR" sz="2800" dirty="0" err="1" smtClean="0"/>
              <a:t>ven</a:t>
            </a:r>
            <a:endParaRPr lang="tr-TR" sz="2800" dirty="0" smtClean="0"/>
          </a:p>
          <a:p>
            <a:r>
              <a:rPr lang="tr-TR" sz="2800" dirty="0" err="1" smtClean="0"/>
              <a:t>Meks</a:t>
            </a:r>
            <a:r>
              <a:rPr lang="tr-TR" sz="2800" dirty="0" smtClean="0"/>
              <a:t>_</a:t>
            </a:r>
            <a:r>
              <a:rPr lang="tr-TR" sz="2800" dirty="0" err="1" smtClean="0"/>
              <a:t>ka</a:t>
            </a:r>
            <a:endParaRPr lang="tr-TR" sz="2800" dirty="0" smtClean="0"/>
          </a:p>
          <a:p>
            <a:r>
              <a:rPr lang="tr-TR" sz="2800" dirty="0" smtClean="0"/>
              <a:t>M_</a:t>
            </a:r>
            <a:r>
              <a:rPr lang="tr-TR" sz="2800" dirty="0" err="1" smtClean="0"/>
              <a:t>ğla</a:t>
            </a:r>
            <a:endParaRPr lang="tr-TR" sz="2800" dirty="0" smtClean="0"/>
          </a:p>
          <a:p>
            <a:r>
              <a:rPr lang="tr-TR" sz="2800" dirty="0" smtClean="0"/>
              <a:t>mandal_</a:t>
            </a:r>
            <a:r>
              <a:rPr lang="tr-TR" sz="2800" dirty="0" err="1" smtClean="0"/>
              <a:t>na</a:t>
            </a:r>
            <a:endParaRPr lang="tr-TR" sz="2800" dirty="0" smtClean="0"/>
          </a:p>
          <a:p>
            <a:r>
              <a:rPr lang="tr-TR" sz="2800" dirty="0" err="1" smtClean="0"/>
              <a:t>mem</a:t>
            </a:r>
            <a:r>
              <a:rPr lang="tr-TR" sz="2800" dirty="0" smtClean="0"/>
              <a:t>_r</a:t>
            </a:r>
          </a:p>
          <a:p>
            <a:r>
              <a:rPr lang="tr-TR" sz="2800" dirty="0" smtClean="0"/>
              <a:t>m_</a:t>
            </a:r>
            <a:r>
              <a:rPr lang="tr-TR" sz="2800" dirty="0" err="1" smtClean="0"/>
              <a:t>tfak</a:t>
            </a:r>
            <a:endParaRPr lang="tr-TR" sz="2800" dirty="0" smtClean="0"/>
          </a:p>
          <a:p>
            <a:r>
              <a:rPr lang="tr-TR" sz="2800" dirty="0" err="1" smtClean="0"/>
              <a:t>merc</a:t>
            </a:r>
            <a:r>
              <a:rPr lang="tr-TR" sz="2800" dirty="0" smtClean="0"/>
              <a:t>_</a:t>
            </a:r>
            <a:r>
              <a:rPr lang="tr-TR" sz="2800" dirty="0" err="1" smtClean="0"/>
              <a:t>mek</a:t>
            </a:r>
            <a:endParaRPr lang="tr-TR" sz="2800" dirty="0" smtClean="0"/>
          </a:p>
          <a:p>
            <a:r>
              <a:rPr lang="tr-TR" sz="2800" dirty="0" smtClean="0"/>
              <a:t>m_</a:t>
            </a:r>
            <a:r>
              <a:rPr lang="tr-TR" sz="2800" dirty="0" err="1" smtClean="0"/>
              <a:t>hend</a:t>
            </a:r>
            <a:r>
              <a:rPr lang="tr-TR" sz="2800" dirty="0" smtClean="0"/>
              <a:t>_s</a:t>
            </a:r>
          </a:p>
          <a:p>
            <a:r>
              <a:rPr lang="tr-TR" sz="2800" dirty="0" smtClean="0"/>
              <a:t>M_</a:t>
            </a:r>
            <a:r>
              <a:rPr lang="tr-TR" sz="2800" dirty="0" err="1" smtClean="0"/>
              <a:t>sl</a:t>
            </a:r>
            <a:r>
              <a:rPr lang="tr-TR" sz="2800" dirty="0" smtClean="0"/>
              <a:t>_</a:t>
            </a:r>
            <a:r>
              <a:rPr lang="tr-TR" sz="2800" dirty="0" err="1" smtClean="0"/>
              <a:t>man</a:t>
            </a:r>
            <a:endParaRPr lang="tr-TR" sz="2800" dirty="0" smtClean="0"/>
          </a:p>
          <a:p>
            <a:r>
              <a:rPr lang="tr-TR" sz="2800" dirty="0" smtClean="0"/>
              <a:t>m_</a:t>
            </a:r>
            <a:r>
              <a:rPr lang="tr-TR" sz="2800" dirty="0" err="1" smtClean="0"/>
              <a:t>ze</a:t>
            </a:r>
            <a:endParaRPr lang="tr-TR" sz="2800" dirty="0" smtClean="0"/>
          </a:p>
          <a:p>
            <a:r>
              <a:rPr lang="tr-TR" sz="2800" dirty="0" smtClean="0"/>
              <a:t>m_z_k</a:t>
            </a:r>
          </a:p>
          <a:p>
            <a:r>
              <a:rPr lang="tr-TR" sz="2800" dirty="0" smtClean="0"/>
              <a:t>m_</a:t>
            </a:r>
            <a:r>
              <a:rPr lang="tr-TR" sz="2800" dirty="0" err="1" smtClean="0"/>
              <a:t>tl</a:t>
            </a:r>
            <a:r>
              <a:rPr lang="tr-TR" sz="2800" dirty="0" smtClean="0"/>
              <a:t>_/m_t- s_z</a:t>
            </a:r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mandalin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980728"/>
            <a:ext cx="2238375" cy="2038350"/>
          </a:xfrm>
        </p:spPr>
      </p:pic>
      <p:pic>
        <p:nvPicPr>
          <p:cNvPr id="5" name="4 Resim" descr="maru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908720"/>
            <a:ext cx="2219325" cy="2057400"/>
          </a:xfrm>
          <a:prstGeom prst="rect">
            <a:avLst/>
          </a:prstGeom>
        </p:spPr>
      </p:pic>
      <p:pic>
        <p:nvPicPr>
          <p:cNvPr id="6" name="5 Resim" descr="maydonoz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5856" y="3573016"/>
            <a:ext cx="2486025" cy="1838325"/>
          </a:xfrm>
          <a:prstGeom prst="rect">
            <a:avLst/>
          </a:prstGeom>
        </p:spPr>
      </p:pic>
      <p:sp>
        <p:nvSpPr>
          <p:cNvPr id="8" name="7 Metin kutusu"/>
          <p:cNvSpPr txBox="1"/>
          <p:nvPr/>
        </p:nvSpPr>
        <p:spPr>
          <a:xfrm>
            <a:off x="755576" y="3284984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Mandalina</a:t>
            </a:r>
            <a:endParaRPr lang="tr-TR" sz="2800" b="1" dirty="0"/>
          </a:p>
        </p:txBody>
      </p:sp>
      <p:sp>
        <p:nvSpPr>
          <p:cNvPr id="9" name="8 Metin kutusu"/>
          <p:cNvSpPr txBox="1"/>
          <p:nvPr/>
        </p:nvSpPr>
        <p:spPr>
          <a:xfrm>
            <a:off x="3275856" y="5733256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200" b="1" dirty="0" smtClean="0"/>
              <a:t>Maydanoz</a:t>
            </a:r>
            <a:endParaRPr lang="tr-TR" sz="3200" b="1" dirty="0"/>
          </a:p>
        </p:txBody>
      </p:sp>
      <p:sp>
        <p:nvSpPr>
          <p:cNvPr id="10" name="9 Metin kutusu"/>
          <p:cNvSpPr txBox="1"/>
          <p:nvPr/>
        </p:nvSpPr>
        <p:spPr>
          <a:xfrm>
            <a:off x="6156176" y="2996952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200" b="1" dirty="0" smtClean="0"/>
              <a:t>Marul</a:t>
            </a:r>
            <a:endParaRPr lang="tr-TR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mercimek.txt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980728"/>
            <a:ext cx="4572000" cy="2895600"/>
          </a:xfrm>
          <a:prstGeom prst="rect">
            <a:avLst/>
          </a:prstGeom>
        </p:spPr>
      </p:pic>
      <p:pic>
        <p:nvPicPr>
          <p:cNvPr id="5" name="4 Resim" descr="mercimek ç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3933056"/>
            <a:ext cx="3312368" cy="2016224"/>
          </a:xfrm>
          <a:prstGeom prst="rect">
            <a:avLst/>
          </a:prstGeom>
        </p:spPr>
      </p:pic>
      <p:sp>
        <p:nvSpPr>
          <p:cNvPr id="6" name="5 Metin kutusu"/>
          <p:cNvSpPr txBox="1"/>
          <p:nvPr/>
        </p:nvSpPr>
        <p:spPr>
          <a:xfrm>
            <a:off x="5292080" y="6165304"/>
            <a:ext cx="288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000" b="1" dirty="0" smtClean="0"/>
              <a:t>Mercimek Çorbası</a:t>
            </a:r>
            <a:endParaRPr lang="tr-TR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000" b="1" dirty="0" smtClean="0"/>
              <a:t/>
            </a:r>
            <a:br>
              <a:rPr lang="tr-TR" sz="6000" b="1" dirty="0" smtClean="0"/>
            </a:br>
            <a:r>
              <a:rPr lang="tr-TR" sz="6000" b="1" dirty="0" smtClean="0"/>
              <a:t>N - n</a:t>
            </a:r>
            <a:endParaRPr lang="tr-TR" sz="60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185792"/>
          </a:xfrm>
        </p:spPr>
        <p:txBody>
          <a:bodyPr numCol="1">
            <a:noAutofit/>
          </a:bodyPr>
          <a:lstStyle/>
          <a:p>
            <a:pPr marL="2336800"/>
            <a:r>
              <a:rPr lang="tr-TR" sz="2800" dirty="0" smtClean="0"/>
              <a:t>not</a:t>
            </a:r>
          </a:p>
          <a:p>
            <a:pPr marL="2336800"/>
            <a:r>
              <a:rPr lang="tr-TR" sz="2800" dirty="0" smtClean="0"/>
              <a:t>nöbet</a:t>
            </a:r>
          </a:p>
          <a:p>
            <a:pPr marL="2336800"/>
            <a:r>
              <a:rPr lang="tr-TR" sz="2800" dirty="0" smtClean="0"/>
              <a:t>nehir</a:t>
            </a:r>
          </a:p>
          <a:p>
            <a:pPr marL="2336800"/>
            <a:r>
              <a:rPr lang="tr-TR" sz="2800" dirty="0" smtClean="0"/>
              <a:t>nöbetçi</a:t>
            </a:r>
          </a:p>
          <a:p>
            <a:pPr marL="2336800"/>
            <a:r>
              <a:rPr lang="tr-TR" sz="2800" dirty="0" smtClean="0"/>
              <a:t>nine</a:t>
            </a:r>
          </a:p>
          <a:p>
            <a:pPr marL="2336800"/>
            <a:r>
              <a:rPr lang="tr-TR" sz="2800" dirty="0" smtClean="0"/>
              <a:t>Norveç</a:t>
            </a:r>
          </a:p>
          <a:p>
            <a:pPr marL="2336800"/>
            <a:r>
              <a:rPr lang="tr-TR" sz="2800" dirty="0" smtClean="0"/>
              <a:t>nisan</a:t>
            </a:r>
          </a:p>
          <a:p>
            <a:pPr marL="2336800"/>
            <a:r>
              <a:rPr lang="tr-TR" sz="2800" dirty="0" smtClean="0"/>
              <a:t>nur</a:t>
            </a:r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600" b="1" dirty="0" smtClean="0"/>
              <a:t/>
            </a:r>
            <a:br>
              <a:rPr lang="tr-TR" sz="6600" b="1" dirty="0" smtClean="0"/>
            </a:br>
            <a:r>
              <a:rPr lang="tr-TR" sz="6600" b="1" dirty="0" smtClean="0"/>
              <a:t>N - n</a:t>
            </a:r>
            <a:endParaRPr lang="tr-TR" sz="66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185792"/>
          </a:xfrm>
        </p:spPr>
        <p:txBody>
          <a:bodyPr numCol="1">
            <a:noAutofit/>
          </a:bodyPr>
          <a:lstStyle/>
          <a:p>
            <a:pPr marL="2336800"/>
            <a:r>
              <a:rPr lang="tr-TR" sz="2800" dirty="0" smtClean="0"/>
              <a:t>n_t</a:t>
            </a:r>
          </a:p>
          <a:p>
            <a:pPr marL="2336800"/>
            <a:r>
              <a:rPr lang="tr-TR" sz="2800" dirty="0" smtClean="0"/>
              <a:t>n_bet</a:t>
            </a:r>
          </a:p>
          <a:p>
            <a:pPr marL="2336800"/>
            <a:r>
              <a:rPr lang="tr-TR" sz="2800" dirty="0" err="1" smtClean="0"/>
              <a:t>neh</a:t>
            </a:r>
            <a:r>
              <a:rPr lang="tr-TR" sz="2800" dirty="0" smtClean="0"/>
              <a:t>_r</a:t>
            </a:r>
          </a:p>
          <a:p>
            <a:pPr marL="2336800"/>
            <a:r>
              <a:rPr lang="tr-TR" sz="2800" dirty="0" smtClean="0"/>
              <a:t>n_</a:t>
            </a:r>
            <a:r>
              <a:rPr lang="tr-TR" sz="2800" dirty="0" err="1" smtClean="0"/>
              <a:t>betç</a:t>
            </a:r>
            <a:r>
              <a:rPr lang="tr-TR" sz="2800" dirty="0" smtClean="0"/>
              <a:t>_</a:t>
            </a:r>
          </a:p>
          <a:p>
            <a:pPr marL="2336800"/>
            <a:r>
              <a:rPr lang="tr-TR" sz="2800" dirty="0" smtClean="0"/>
              <a:t>n_ne</a:t>
            </a:r>
          </a:p>
          <a:p>
            <a:pPr marL="2336800"/>
            <a:r>
              <a:rPr lang="tr-TR" sz="2800" dirty="0" smtClean="0"/>
              <a:t>N_</a:t>
            </a:r>
            <a:r>
              <a:rPr lang="tr-TR" sz="2800" dirty="0" err="1" smtClean="0"/>
              <a:t>rveç</a:t>
            </a:r>
            <a:endParaRPr lang="tr-TR" sz="2800" dirty="0" smtClean="0"/>
          </a:p>
          <a:p>
            <a:pPr marL="2336800"/>
            <a:r>
              <a:rPr lang="tr-TR" sz="2800" dirty="0" smtClean="0"/>
              <a:t>n_san</a:t>
            </a:r>
          </a:p>
          <a:p>
            <a:pPr marL="2336800"/>
            <a:r>
              <a:rPr lang="tr-TR" sz="2800" dirty="0" smtClean="0"/>
              <a:t>n_r</a:t>
            </a:r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b="1" dirty="0" smtClean="0"/>
              <a:t/>
            </a:r>
            <a:br>
              <a:rPr lang="tr-TR" b="1" dirty="0" smtClean="0"/>
            </a:br>
            <a:r>
              <a:rPr lang="tr-TR" b="1" dirty="0" smtClean="0"/>
              <a:t>B - b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069160"/>
          </a:xfrm>
        </p:spPr>
        <p:txBody>
          <a:bodyPr numCol="4">
            <a:noAutofit/>
          </a:bodyPr>
          <a:lstStyle/>
          <a:p>
            <a:pPr>
              <a:buNone/>
            </a:pPr>
            <a:endParaRPr lang="tr-TR" sz="2800" dirty="0" smtClean="0"/>
          </a:p>
          <a:p>
            <a:r>
              <a:rPr lang="tr-TR" sz="2800" dirty="0" err="1" smtClean="0"/>
              <a:t>b</a:t>
            </a:r>
            <a:r>
              <a:rPr lang="tr-TR" sz="2800" dirty="0" err="1" smtClean="0"/>
              <a:t>alk</a:t>
            </a:r>
            <a:r>
              <a:rPr lang="tr-TR" sz="2800" dirty="0" smtClean="0"/>
              <a:t>_n</a:t>
            </a:r>
            <a:endParaRPr lang="tr-TR" sz="2800" dirty="0" smtClean="0"/>
          </a:p>
          <a:p>
            <a:r>
              <a:rPr lang="tr-TR" sz="2800" dirty="0" smtClean="0"/>
              <a:t>b</a:t>
            </a:r>
            <a:r>
              <a:rPr lang="tr-TR" sz="2800" dirty="0" smtClean="0"/>
              <a:t>_</a:t>
            </a:r>
            <a:r>
              <a:rPr lang="tr-TR" sz="2800" dirty="0" err="1" smtClean="0"/>
              <a:t>let</a:t>
            </a:r>
            <a:endParaRPr lang="tr-TR" sz="2800" dirty="0" smtClean="0"/>
          </a:p>
          <a:p>
            <a:r>
              <a:rPr lang="tr-TR" sz="2800" dirty="0" smtClean="0"/>
              <a:t>b</a:t>
            </a:r>
            <a:r>
              <a:rPr lang="tr-TR" sz="2800" dirty="0" smtClean="0"/>
              <a:t>_r</a:t>
            </a:r>
            <a:r>
              <a:rPr lang="tr-TR" sz="2800" dirty="0" smtClean="0"/>
              <a:t>_=_f_s</a:t>
            </a:r>
          </a:p>
          <a:p>
            <a:r>
              <a:rPr lang="tr-TR" sz="2800" dirty="0" smtClean="0"/>
              <a:t>b</a:t>
            </a:r>
            <a:r>
              <a:rPr lang="tr-TR" sz="2800" dirty="0" smtClean="0"/>
              <a:t>_s_</a:t>
            </a:r>
            <a:r>
              <a:rPr lang="tr-TR" sz="2800" dirty="0" err="1" smtClean="0"/>
              <a:t>klet</a:t>
            </a:r>
            <a:endParaRPr lang="tr-TR" sz="2800" dirty="0" smtClean="0"/>
          </a:p>
          <a:p>
            <a:r>
              <a:rPr lang="tr-TR" sz="2800" dirty="0" smtClean="0"/>
              <a:t>b</a:t>
            </a:r>
            <a:r>
              <a:rPr lang="tr-TR" sz="2800" dirty="0" smtClean="0"/>
              <a:t>av_l</a:t>
            </a:r>
            <a:endParaRPr lang="tr-TR" sz="2800" dirty="0" smtClean="0"/>
          </a:p>
          <a:p>
            <a:r>
              <a:rPr lang="tr-TR" sz="2800" dirty="0" err="1" smtClean="0"/>
              <a:t>b</a:t>
            </a:r>
            <a:r>
              <a:rPr lang="tr-TR" sz="2800" dirty="0" err="1" smtClean="0"/>
              <a:t>ast</a:t>
            </a:r>
            <a:r>
              <a:rPr lang="tr-TR" sz="2800" dirty="0" smtClean="0"/>
              <a:t>_n</a:t>
            </a:r>
            <a:endParaRPr lang="tr-TR" sz="2800" dirty="0" smtClean="0"/>
          </a:p>
          <a:p>
            <a:r>
              <a:rPr lang="tr-TR" sz="2800" dirty="0" smtClean="0"/>
              <a:t>b</a:t>
            </a:r>
            <a:r>
              <a:rPr lang="tr-TR" sz="2800" dirty="0" smtClean="0"/>
              <a:t>_r </a:t>
            </a:r>
            <a:r>
              <a:rPr lang="tr-TR" sz="2800" dirty="0" smtClean="0"/>
              <a:t>( 1 )</a:t>
            </a:r>
          </a:p>
          <a:p>
            <a:r>
              <a:rPr lang="tr-TR" sz="2800" dirty="0" smtClean="0"/>
              <a:t>b</a:t>
            </a:r>
            <a:r>
              <a:rPr lang="tr-TR" sz="2800" dirty="0" smtClean="0"/>
              <a:t>al_k</a:t>
            </a:r>
            <a:endParaRPr lang="tr-TR" sz="2800" dirty="0" smtClean="0"/>
          </a:p>
          <a:p>
            <a:r>
              <a:rPr lang="tr-TR" sz="2800" dirty="0" smtClean="0"/>
              <a:t>b</a:t>
            </a:r>
            <a:r>
              <a:rPr lang="tr-TR" sz="2800" dirty="0" smtClean="0"/>
              <a:t>_çak</a:t>
            </a:r>
            <a:endParaRPr lang="tr-TR" sz="2800" dirty="0" smtClean="0"/>
          </a:p>
          <a:p>
            <a:r>
              <a:rPr lang="tr-TR" sz="2800" dirty="0" smtClean="0"/>
              <a:t>b</a:t>
            </a:r>
            <a:r>
              <a:rPr lang="tr-TR" sz="2800" dirty="0" smtClean="0"/>
              <a:t>_</a:t>
            </a:r>
            <a:r>
              <a:rPr lang="tr-TR" sz="2800" dirty="0" err="1" smtClean="0"/>
              <a:t>rek</a:t>
            </a:r>
            <a:endParaRPr lang="tr-TR" sz="2800" dirty="0" smtClean="0"/>
          </a:p>
          <a:p>
            <a:r>
              <a:rPr lang="tr-TR" sz="2800" dirty="0" smtClean="0"/>
              <a:t>b</a:t>
            </a:r>
            <a:r>
              <a:rPr lang="tr-TR" sz="2800" dirty="0" smtClean="0"/>
              <a:t>_l_t</a:t>
            </a:r>
            <a:endParaRPr lang="tr-TR" sz="2800" dirty="0" smtClean="0"/>
          </a:p>
          <a:p>
            <a:r>
              <a:rPr lang="tr-TR" sz="2800" dirty="0" smtClean="0"/>
              <a:t>b</a:t>
            </a:r>
            <a:r>
              <a:rPr lang="tr-TR" sz="2800" dirty="0" smtClean="0"/>
              <a:t>_</a:t>
            </a:r>
            <a:r>
              <a:rPr lang="tr-TR" sz="2800" dirty="0" err="1" smtClean="0"/>
              <a:t>lg</a:t>
            </a:r>
            <a:r>
              <a:rPr lang="tr-TR" sz="2800" dirty="0" smtClean="0"/>
              <a:t>_sayar</a:t>
            </a:r>
            <a:endParaRPr lang="tr-TR" sz="2800" dirty="0" smtClean="0"/>
          </a:p>
          <a:p>
            <a:r>
              <a:rPr lang="tr-TR" sz="2800" dirty="0" err="1" smtClean="0"/>
              <a:t>b</a:t>
            </a:r>
            <a:r>
              <a:rPr lang="tr-TR" sz="2800" dirty="0" err="1" smtClean="0"/>
              <a:t>any</a:t>
            </a:r>
            <a:r>
              <a:rPr lang="tr-TR" sz="2800" dirty="0" smtClean="0"/>
              <a:t>_</a:t>
            </a:r>
          </a:p>
          <a:p>
            <a:r>
              <a:rPr lang="tr-TR" sz="2800" dirty="0" smtClean="0"/>
              <a:t>b</a:t>
            </a:r>
            <a:r>
              <a:rPr lang="tr-TR" sz="2800" dirty="0" smtClean="0"/>
              <a:t>_</a:t>
            </a:r>
            <a:r>
              <a:rPr lang="tr-TR" sz="2800" dirty="0" err="1" smtClean="0"/>
              <a:t>na</a:t>
            </a:r>
            <a:endParaRPr lang="tr-TR" sz="2800" dirty="0" smtClean="0"/>
          </a:p>
          <a:p>
            <a:r>
              <a:rPr lang="tr-TR" sz="2800" dirty="0" smtClean="0"/>
              <a:t>b</a:t>
            </a:r>
            <a:r>
              <a:rPr lang="tr-TR" sz="2800" dirty="0" smtClean="0"/>
              <a:t>attan_ye</a:t>
            </a:r>
            <a:endParaRPr lang="tr-TR" sz="2800" dirty="0" smtClean="0"/>
          </a:p>
          <a:p>
            <a:r>
              <a:rPr lang="tr-TR" sz="2800" dirty="0" smtClean="0"/>
              <a:t>B_</a:t>
            </a:r>
            <a:r>
              <a:rPr lang="tr-TR" sz="2800" dirty="0" err="1" smtClean="0"/>
              <a:t>rsa</a:t>
            </a:r>
            <a:endParaRPr lang="tr-TR" sz="2800" dirty="0" smtClean="0"/>
          </a:p>
          <a:p>
            <a:r>
              <a:rPr lang="tr-TR" sz="2800" dirty="0" smtClean="0"/>
              <a:t>b</a:t>
            </a:r>
            <a:r>
              <a:rPr lang="tr-TR" sz="2800" dirty="0" smtClean="0"/>
              <a:t>at</a:t>
            </a:r>
            <a:r>
              <a:rPr lang="tr-TR" sz="2800" dirty="0" smtClean="0"/>
              <a:t>_</a:t>
            </a:r>
          </a:p>
          <a:p>
            <a:r>
              <a:rPr lang="tr-TR" sz="2800" dirty="0" smtClean="0"/>
              <a:t>b</a:t>
            </a:r>
            <a:r>
              <a:rPr lang="tr-TR" sz="2800" dirty="0" smtClean="0"/>
              <a:t>_</a:t>
            </a:r>
            <a:r>
              <a:rPr lang="tr-TR" sz="2800" dirty="0" err="1" smtClean="0"/>
              <a:t>ber</a:t>
            </a:r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nehi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052736"/>
            <a:ext cx="3816424" cy="2664296"/>
          </a:xfrm>
        </p:spPr>
      </p:pic>
      <p:sp>
        <p:nvSpPr>
          <p:cNvPr id="5" name="4 Metin kutusu"/>
          <p:cNvSpPr txBox="1"/>
          <p:nvPr/>
        </p:nvSpPr>
        <p:spPr>
          <a:xfrm>
            <a:off x="1259632" y="3933056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4000" b="1" dirty="0" smtClean="0"/>
              <a:t>Nehir</a:t>
            </a:r>
            <a:endParaRPr lang="tr-TR" sz="4000" b="1" dirty="0"/>
          </a:p>
        </p:txBody>
      </p:sp>
      <p:pic>
        <p:nvPicPr>
          <p:cNvPr id="6" name="5 Resim" descr="ni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1196752"/>
            <a:ext cx="2664296" cy="2592288"/>
          </a:xfrm>
          <a:prstGeom prst="rect">
            <a:avLst/>
          </a:prstGeom>
        </p:spPr>
      </p:pic>
      <p:sp>
        <p:nvSpPr>
          <p:cNvPr id="7" name="6 Metin kutusu"/>
          <p:cNvSpPr txBox="1"/>
          <p:nvPr/>
        </p:nvSpPr>
        <p:spPr>
          <a:xfrm>
            <a:off x="5868144" y="4221088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200" b="1" dirty="0" smtClean="0"/>
              <a:t>Nine</a:t>
            </a:r>
            <a:endParaRPr lang="tr-TR" sz="3200" b="1" dirty="0"/>
          </a:p>
        </p:txBody>
      </p:sp>
      <p:pic>
        <p:nvPicPr>
          <p:cNvPr id="8" name="7 Resim" descr="no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4581128"/>
            <a:ext cx="2876550" cy="1590675"/>
          </a:xfrm>
          <a:prstGeom prst="rect">
            <a:avLst/>
          </a:prstGeom>
        </p:spPr>
      </p:pic>
      <p:sp>
        <p:nvSpPr>
          <p:cNvPr id="9" name="8 Metin kutusu"/>
          <p:cNvSpPr txBox="1"/>
          <p:nvPr/>
        </p:nvSpPr>
        <p:spPr>
          <a:xfrm>
            <a:off x="1331640" y="6309320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Not</a:t>
            </a:r>
            <a:endParaRPr lang="tr-TR" sz="2800" b="1" dirty="0"/>
          </a:p>
        </p:txBody>
      </p:sp>
      <p:pic>
        <p:nvPicPr>
          <p:cNvPr id="10" name="9 Resim" descr="nöbetç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52120" y="4797152"/>
            <a:ext cx="2520280" cy="1600200"/>
          </a:xfrm>
          <a:prstGeom prst="rect">
            <a:avLst/>
          </a:prstGeom>
        </p:spPr>
      </p:pic>
      <p:sp>
        <p:nvSpPr>
          <p:cNvPr id="11" name="10 Metin kutusu"/>
          <p:cNvSpPr txBox="1"/>
          <p:nvPr/>
        </p:nvSpPr>
        <p:spPr>
          <a:xfrm>
            <a:off x="6012160" y="6453336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400" b="1" dirty="0" smtClean="0"/>
              <a:t>Nöbetçi</a:t>
            </a:r>
            <a:endParaRPr lang="tr-TR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600" b="1" dirty="0" smtClean="0"/>
              <a:t/>
            </a:r>
            <a:br>
              <a:rPr lang="tr-TR" sz="6600" b="1" dirty="0" smtClean="0"/>
            </a:br>
            <a:r>
              <a:rPr lang="tr-TR" sz="6600" b="1" dirty="0" smtClean="0"/>
              <a:t>O - o</a:t>
            </a:r>
            <a:endParaRPr lang="tr-TR" sz="66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3340968"/>
          </a:xfrm>
        </p:spPr>
        <p:txBody>
          <a:bodyPr numCol="3">
            <a:noAutofit/>
          </a:bodyPr>
          <a:lstStyle/>
          <a:p>
            <a:r>
              <a:rPr lang="tr-TR" sz="2800" dirty="0" smtClean="0"/>
              <a:t>ofis</a:t>
            </a:r>
          </a:p>
          <a:p>
            <a:r>
              <a:rPr lang="tr-TR" sz="2800" dirty="0" smtClean="0"/>
              <a:t>otobüs</a:t>
            </a:r>
          </a:p>
          <a:p>
            <a:r>
              <a:rPr lang="tr-TR" sz="2800" dirty="0" smtClean="0"/>
              <a:t>okul</a:t>
            </a:r>
          </a:p>
          <a:p>
            <a:r>
              <a:rPr lang="tr-TR" sz="2800" dirty="0" smtClean="0"/>
              <a:t>Orta Köy</a:t>
            </a:r>
          </a:p>
          <a:p>
            <a:r>
              <a:rPr lang="tr-TR" sz="2800" dirty="0" smtClean="0"/>
              <a:t>on(10)</a:t>
            </a:r>
          </a:p>
          <a:p>
            <a:r>
              <a:rPr lang="tr-TR" sz="2800" dirty="0" smtClean="0"/>
              <a:t>oruç</a:t>
            </a:r>
          </a:p>
          <a:p>
            <a:r>
              <a:rPr lang="tr-TR" sz="2800" dirty="0" smtClean="0"/>
              <a:t>oyun</a:t>
            </a:r>
          </a:p>
          <a:p>
            <a:r>
              <a:rPr lang="tr-TR" sz="2800" dirty="0" smtClean="0"/>
              <a:t>ot</a:t>
            </a:r>
          </a:p>
          <a:p>
            <a:r>
              <a:rPr lang="tr-TR" sz="2800" dirty="0" smtClean="0"/>
              <a:t>oyuncak</a:t>
            </a:r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600" b="1" dirty="0" smtClean="0"/>
              <a:t/>
            </a:r>
            <a:br>
              <a:rPr lang="tr-TR" sz="6600" b="1" dirty="0" smtClean="0"/>
            </a:br>
            <a:r>
              <a:rPr lang="tr-TR" sz="6600" b="1" dirty="0" smtClean="0"/>
              <a:t>O - o</a:t>
            </a:r>
            <a:endParaRPr lang="tr-TR" sz="66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3340968"/>
          </a:xfrm>
        </p:spPr>
        <p:txBody>
          <a:bodyPr numCol="3">
            <a:noAutofit/>
          </a:bodyPr>
          <a:lstStyle/>
          <a:p>
            <a:r>
              <a:rPr lang="tr-TR" sz="2800" dirty="0" smtClean="0"/>
              <a:t>_f_s</a:t>
            </a:r>
          </a:p>
          <a:p>
            <a:r>
              <a:rPr lang="tr-TR" sz="2800" dirty="0" smtClean="0"/>
              <a:t>_t_b_s</a:t>
            </a:r>
          </a:p>
          <a:p>
            <a:r>
              <a:rPr lang="tr-TR" sz="2800" dirty="0" smtClean="0"/>
              <a:t>_k_l</a:t>
            </a:r>
          </a:p>
          <a:p>
            <a:r>
              <a:rPr lang="tr-TR" sz="2800" dirty="0" smtClean="0"/>
              <a:t>_</a:t>
            </a:r>
            <a:r>
              <a:rPr lang="tr-TR" sz="2800" dirty="0" err="1" smtClean="0"/>
              <a:t>rta</a:t>
            </a:r>
            <a:r>
              <a:rPr lang="tr-TR" sz="2800" dirty="0" smtClean="0"/>
              <a:t> K_y</a:t>
            </a:r>
          </a:p>
          <a:p>
            <a:r>
              <a:rPr lang="tr-TR" sz="2800" dirty="0" smtClean="0"/>
              <a:t>_n(10)</a:t>
            </a:r>
          </a:p>
          <a:p>
            <a:r>
              <a:rPr lang="tr-TR" sz="2800" dirty="0" smtClean="0"/>
              <a:t>_r_ç</a:t>
            </a:r>
          </a:p>
          <a:p>
            <a:r>
              <a:rPr lang="tr-TR" sz="2800" dirty="0" smtClean="0"/>
              <a:t>_y_n</a:t>
            </a:r>
          </a:p>
          <a:p>
            <a:r>
              <a:rPr lang="tr-TR" sz="2800" dirty="0" smtClean="0"/>
              <a:t>_t</a:t>
            </a:r>
          </a:p>
          <a:p>
            <a:r>
              <a:rPr lang="tr-TR" sz="2800" dirty="0" smtClean="0"/>
              <a:t>_y_</a:t>
            </a:r>
            <a:r>
              <a:rPr lang="tr-TR" sz="2800" dirty="0" err="1" smtClean="0"/>
              <a:t>ncak</a:t>
            </a:r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oku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142746"/>
            <a:ext cx="4320480" cy="3240360"/>
          </a:xfrm>
        </p:spPr>
      </p:pic>
      <p:pic>
        <p:nvPicPr>
          <p:cNvPr id="5" name="4 Resim" descr="o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1196752"/>
            <a:ext cx="2952328" cy="3168352"/>
          </a:xfrm>
          <a:prstGeom prst="rect">
            <a:avLst/>
          </a:prstGeom>
        </p:spPr>
      </p:pic>
      <p:sp>
        <p:nvSpPr>
          <p:cNvPr id="6" name="5 Metin kutusu"/>
          <p:cNvSpPr txBox="1"/>
          <p:nvPr/>
        </p:nvSpPr>
        <p:spPr>
          <a:xfrm>
            <a:off x="899592" y="4581128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Okul</a:t>
            </a:r>
            <a:endParaRPr lang="tr-TR" sz="2800" b="1" dirty="0"/>
          </a:p>
        </p:txBody>
      </p:sp>
      <p:sp>
        <p:nvSpPr>
          <p:cNvPr id="7" name="6 Metin kutusu"/>
          <p:cNvSpPr txBox="1"/>
          <p:nvPr/>
        </p:nvSpPr>
        <p:spPr>
          <a:xfrm>
            <a:off x="5796136" y="4725144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Ot</a:t>
            </a:r>
            <a:endParaRPr lang="tr-T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/>
              <a:t>oyuncak </a:t>
            </a:r>
            <a:endParaRPr lang="tr-TR" dirty="0"/>
          </a:p>
        </p:txBody>
      </p:sp>
      <p:pic>
        <p:nvPicPr>
          <p:cNvPr id="4" name="3 İçerik Yer Tutucusu" descr="oyuncak bebe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916832"/>
            <a:ext cx="1847850" cy="2466975"/>
          </a:xfrm>
        </p:spPr>
      </p:pic>
      <p:pic>
        <p:nvPicPr>
          <p:cNvPr id="5" name="4 Resim" descr="oyuncak ayı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4" y="1988840"/>
            <a:ext cx="2143125" cy="2143125"/>
          </a:xfrm>
          <a:prstGeom prst="rect">
            <a:avLst/>
          </a:prstGeom>
        </p:spPr>
      </p:pic>
      <p:pic>
        <p:nvPicPr>
          <p:cNvPr id="6" name="5 Resim" descr="oyuncak arab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28184" y="2348880"/>
            <a:ext cx="2428875" cy="1885950"/>
          </a:xfrm>
          <a:prstGeom prst="rect">
            <a:avLst/>
          </a:prstGeom>
        </p:spPr>
      </p:pic>
      <p:sp>
        <p:nvSpPr>
          <p:cNvPr id="7" name="6 Metin kutusu"/>
          <p:cNvSpPr txBox="1"/>
          <p:nvPr/>
        </p:nvSpPr>
        <p:spPr>
          <a:xfrm>
            <a:off x="539552" y="4725144"/>
            <a:ext cx="1656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tr-TR" sz="2400" b="1" dirty="0" smtClean="0"/>
              <a:t>Oyuncak bebek</a:t>
            </a:r>
            <a:endParaRPr lang="tr-TR" sz="2400" b="1" dirty="0"/>
          </a:p>
        </p:txBody>
      </p:sp>
      <p:sp>
        <p:nvSpPr>
          <p:cNvPr id="8" name="7 Metin kutusu"/>
          <p:cNvSpPr txBox="1"/>
          <p:nvPr/>
        </p:nvSpPr>
        <p:spPr>
          <a:xfrm>
            <a:off x="3563888" y="4437112"/>
            <a:ext cx="1656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tr-TR" sz="2400" b="1" dirty="0" smtClean="0"/>
              <a:t>Oyuncak ayı</a:t>
            </a:r>
            <a:endParaRPr lang="tr-TR" sz="2400" b="1" dirty="0"/>
          </a:p>
        </p:txBody>
      </p:sp>
      <p:sp>
        <p:nvSpPr>
          <p:cNvPr id="9" name="8 Metin kutusu"/>
          <p:cNvSpPr txBox="1"/>
          <p:nvPr/>
        </p:nvSpPr>
        <p:spPr>
          <a:xfrm>
            <a:off x="6516216" y="4509120"/>
            <a:ext cx="1512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tr-TR" sz="2000" b="1" dirty="0" smtClean="0"/>
              <a:t>Oyuncak araba</a:t>
            </a:r>
            <a:endParaRPr lang="tr-TR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000" b="1" dirty="0" smtClean="0"/>
              <a:t/>
            </a:r>
            <a:br>
              <a:rPr lang="tr-TR" sz="6000" b="1" dirty="0" smtClean="0"/>
            </a:br>
            <a:r>
              <a:rPr lang="tr-TR" sz="6000" b="1" dirty="0" smtClean="0"/>
              <a:t>Ö - ö</a:t>
            </a:r>
            <a:endParaRPr lang="tr-TR" sz="60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3556992"/>
          </a:xfrm>
        </p:spPr>
        <p:txBody>
          <a:bodyPr numCol="3">
            <a:noAutofit/>
          </a:bodyPr>
          <a:lstStyle/>
          <a:p>
            <a:r>
              <a:rPr lang="tr-TR" sz="2800" dirty="0" smtClean="0"/>
              <a:t>ödev</a:t>
            </a:r>
          </a:p>
          <a:p>
            <a:r>
              <a:rPr lang="tr-TR" sz="2800" dirty="0" smtClean="0"/>
              <a:t>örf/âdet</a:t>
            </a:r>
          </a:p>
          <a:p>
            <a:r>
              <a:rPr lang="tr-TR" sz="2800" dirty="0" smtClean="0"/>
              <a:t>ödül</a:t>
            </a:r>
          </a:p>
          <a:p>
            <a:r>
              <a:rPr lang="tr-TR" sz="2800" dirty="0" smtClean="0"/>
              <a:t>örnek</a:t>
            </a:r>
          </a:p>
          <a:p>
            <a:r>
              <a:rPr lang="tr-TR" sz="2800" dirty="0" smtClean="0"/>
              <a:t>öğle</a:t>
            </a:r>
          </a:p>
          <a:p>
            <a:r>
              <a:rPr lang="tr-TR" sz="2800" dirty="0" smtClean="0"/>
              <a:t>örtü</a:t>
            </a:r>
          </a:p>
          <a:p>
            <a:r>
              <a:rPr lang="tr-TR" sz="2800" dirty="0" smtClean="0"/>
              <a:t>öğrenci</a:t>
            </a:r>
          </a:p>
          <a:p>
            <a:r>
              <a:rPr lang="tr-TR" sz="2800" dirty="0" smtClean="0"/>
              <a:t>örümcek</a:t>
            </a:r>
          </a:p>
          <a:p>
            <a:r>
              <a:rPr lang="tr-TR" sz="2800" dirty="0" smtClean="0"/>
              <a:t>öğretmen</a:t>
            </a:r>
          </a:p>
          <a:p>
            <a:r>
              <a:rPr lang="tr-TR" sz="2800" dirty="0" smtClean="0"/>
              <a:t>öykü</a:t>
            </a:r>
          </a:p>
          <a:p>
            <a:r>
              <a:rPr lang="tr-TR" sz="2800" dirty="0" smtClean="0"/>
              <a:t>öküz</a:t>
            </a:r>
          </a:p>
          <a:p>
            <a:r>
              <a:rPr lang="tr-TR" sz="2800" dirty="0" smtClean="0"/>
              <a:t>özgür</a:t>
            </a:r>
          </a:p>
          <a:p>
            <a:r>
              <a:rPr lang="tr-TR" sz="2800" dirty="0" smtClean="0"/>
              <a:t>önlük</a:t>
            </a:r>
          </a:p>
          <a:p>
            <a:r>
              <a:rPr lang="tr-TR" sz="2800" dirty="0" smtClean="0"/>
              <a:t>Özbekistan</a:t>
            </a:r>
          </a:p>
          <a:p>
            <a:r>
              <a:rPr lang="tr-TR" sz="2800" dirty="0" smtClean="0"/>
              <a:t>ördek</a:t>
            </a:r>
          </a:p>
          <a:p>
            <a:r>
              <a:rPr lang="tr-TR" sz="2800" dirty="0" smtClean="0"/>
              <a:t>özet</a:t>
            </a:r>
          </a:p>
          <a:p>
            <a:r>
              <a:rPr lang="tr-TR" sz="2800" dirty="0" smtClean="0"/>
              <a:t>ön/arka</a:t>
            </a:r>
          </a:p>
          <a:p>
            <a:r>
              <a:rPr lang="tr-TR" sz="2800" dirty="0" smtClean="0"/>
              <a:t>önemli/önemsiz</a:t>
            </a:r>
          </a:p>
          <a:p>
            <a:r>
              <a:rPr lang="tr-TR" sz="2800" dirty="0" smtClean="0"/>
              <a:t>öz/üvey</a:t>
            </a:r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600" b="1" dirty="0" smtClean="0"/>
              <a:t/>
            </a:r>
            <a:br>
              <a:rPr lang="tr-TR" sz="6600" b="1" dirty="0" smtClean="0"/>
            </a:br>
            <a:r>
              <a:rPr lang="tr-TR" sz="6600" b="1" dirty="0" smtClean="0"/>
              <a:t>Ö - ö</a:t>
            </a:r>
            <a:endParaRPr lang="tr-TR" sz="66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3556992"/>
          </a:xfrm>
        </p:spPr>
        <p:txBody>
          <a:bodyPr numCol="3">
            <a:noAutofit/>
          </a:bodyPr>
          <a:lstStyle/>
          <a:p>
            <a:r>
              <a:rPr lang="tr-TR" sz="2800" dirty="0" smtClean="0"/>
              <a:t>ödev</a:t>
            </a:r>
          </a:p>
          <a:p>
            <a:r>
              <a:rPr lang="tr-TR" sz="2800" dirty="0" smtClean="0"/>
              <a:t>örf/âdet</a:t>
            </a:r>
          </a:p>
          <a:p>
            <a:r>
              <a:rPr lang="tr-TR" sz="2800" dirty="0" smtClean="0"/>
              <a:t>ödül</a:t>
            </a:r>
          </a:p>
          <a:p>
            <a:r>
              <a:rPr lang="tr-TR" sz="2800" dirty="0" smtClean="0"/>
              <a:t>örnek</a:t>
            </a:r>
          </a:p>
          <a:p>
            <a:r>
              <a:rPr lang="tr-TR" sz="2800" dirty="0" smtClean="0"/>
              <a:t>öğle</a:t>
            </a:r>
          </a:p>
          <a:p>
            <a:r>
              <a:rPr lang="tr-TR" sz="2800" dirty="0" smtClean="0"/>
              <a:t>örtü</a:t>
            </a:r>
          </a:p>
          <a:p>
            <a:r>
              <a:rPr lang="tr-TR" sz="2800" dirty="0" smtClean="0"/>
              <a:t>öğrenci</a:t>
            </a:r>
          </a:p>
          <a:p>
            <a:r>
              <a:rPr lang="tr-TR" sz="2800" dirty="0" smtClean="0"/>
              <a:t>örümcek</a:t>
            </a:r>
          </a:p>
          <a:p>
            <a:r>
              <a:rPr lang="tr-TR" sz="2800" dirty="0" smtClean="0"/>
              <a:t>öğretmen</a:t>
            </a:r>
          </a:p>
          <a:p>
            <a:r>
              <a:rPr lang="tr-TR" sz="2800" dirty="0" smtClean="0"/>
              <a:t>öykü</a:t>
            </a:r>
          </a:p>
          <a:p>
            <a:r>
              <a:rPr lang="tr-TR" sz="2800" dirty="0" smtClean="0"/>
              <a:t>öküz</a:t>
            </a:r>
          </a:p>
          <a:p>
            <a:r>
              <a:rPr lang="tr-TR" sz="2800" dirty="0" smtClean="0"/>
              <a:t>özgür</a:t>
            </a:r>
          </a:p>
          <a:p>
            <a:r>
              <a:rPr lang="tr-TR" sz="2800" dirty="0" smtClean="0"/>
              <a:t>önlük</a:t>
            </a:r>
          </a:p>
          <a:p>
            <a:r>
              <a:rPr lang="tr-TR" sz="2800" dirty="0" smtClean="0"/>
              <a:t>Özbekistan</a:t>
            </a:r>
          </a:p>
          <a:p>
            <a:r>
              <a:rPr lang="tr-TR" sz="2800" dirty="0" smtClean="0"/>
              <a:t>ördek</a:t>
            </a:r>
          </a:p>
          <a:p>
            <a:r>
              <a:rPr lang="tr-TR" sz="2800" dirty="0" smtClean="0"/>
              <a:t>özet</a:t>
            </a:r>
          </a:p>
          <a:p>
            <a:r>
              <a:rPr lang="tr-TR" sz="2800" dirty="0" smtClean="0"/>
              <a:t>ön/arka</a:t>
            </a:r>
          </a:p>
          <a:p>
            <a:r>
              <a:rPr lang="tr-TR" sz="2800" dirty="0" smtClean="0"/>
              <a:t>önemli/önemsiz</a:t>
            </a:r>
          </a:p>
          <a:p>
            <a:r>
              <a:rPr lang="tr-TR" sz="2800" dirty="0" smtClean="0"/>
              <a:t>öz/üvey</a:t>
            </a:r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000" b="1" dirty="0" smtClean="0"/>
              <a:t/>
            </a:r>
            <a:br>
              <a:rPr lang="tr-TR" sz="6000" b="1" dirty="0" smtClean="0"/>
            </a:br>
            <a:r>
              <a:rPr lang="tr-TR" sz="6000" b="1" dirty="0" smtClean="0"/>
              <a:t>Ö - ö</a:t>
            </a:r>
            <a:endParaRPr lang="tr-TR" sz="60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3556992"/>
          </a:xfrm>
        </p:spPr>
        <p:txBody>
          <a:bodyPr numCol="3">
            <a:noAutofit/>
          </a:bodyPr>
          <a:lstStyle/>
          <a:p>
            <a:r>
              <a:rPr lang="tr-TR" sz="2800" dirty="0" smtClean="0"/>
              <a:t>_dev</a:t>
            </a:r>
          </a:p>
          <a:p>
            <a:r>
              <a:rPr lang="tr-TR" sz="2800" dirty="0" smtClean="0"/>
              <a:t>_</a:t>
            </a:r>
            <a:r>
              <a:rPr lang="tr-TR" sz="2800" dirty="0" err="1" smtClean="0"/>
              <a:t>rf</a:t>
            </a:r>
            <a:r>
              <a:rPr lang="tr-TR" sz="2800" dirty="0" smtClean="0"/>
              <a:t>/âdet</a:t>
            </a:r>
          </a:p>
          <a:p>
            <a:r>
              <a:rPr lang="tr-TR" sz="2800" dirty="0" smtClean="0"/>
              <a:t>_d_l</a:t>
            </a:r>
          </a:p>
          <a:p>
            <a:r>
              <a:rPr lang="tr-TR" sz="2800" dirty="0" smtClean="0"/>
              <a:t>_</a:t>
            </a:r>
            <a:r>
              <a:rPr lang="tr-TR" sz="2800" dirty="0" err="1" smtClean="0"/>
              <a:t>rnek</a:t>
            </a:r>
            <a:endParaRPr lang="tr-TR" sz="2800" dirty="0" smtClean="0"/>
          </a:p>
          <a:p>
            <a:r>
              <a:rPr lang="tr-TR" sz="2800" dirty="0" smtClean="0"/>
              <a:t>_</a:t>
            </a:r>
            <a:r>
              <a:rPr lang="tr-TR" sz="2800" dirty="0" err="1" smtClean="0"/>
              <a:t>ğle</a:t>
            </a:r>
            <a:endParaRPr lang="tr-TR" sz="2800" dirty="0" smtClean="0"/>
          </a:p>
          <a:p>
            <a:r>
              <a:rPr lang="tr-TR" sz="2800" dirty="0" smtClean="0"/>
              <a:t>_</a:t>
            </a:r>
            <a:r>
              <a:rPr lang="tr-TR" sz="2800" dirty="0" err="1" smtClean="0"/>
              <a:t>rt</a:t>
            </a:r>
            <a:r>
              <a:rPr lang="tr-TR" sz="2800" dirty="0" smtClean="0"/>
              <a:t>_</a:t>
            </a:r>
          </a:p>
          <a:p>
            <a:r>
              <a:rPr lang="tr-TR" sz="2800" dirty="0" smtClean="0"/>
              <a:t>_</a:t>
            </a:r>
            <a:r>
              <a:rPr lang="tr-TR" sz="2800" dirty="0" err="1" smtClean="0"/>
              <a:t>ğrenc</a:t>
            </a:r>
            <a:r>
              <a:rPr lang="tr-TR" sz="2800" dirty="0" smtClean="0"/>
              <a:t>_</a:t>
            </a:r>
          </a:p>
          <a:p>
            <a:r>
              <a:rPr lang="tr-TR" sz="2800" dirty="0" smtClean="0"/>
              <a:t>_r_</a:t>
            </a:r>
            <a:r>
              <a:rPr lang="tr-TR" sz="2800" dirty="0" err="1" smtClean="0"/>
              <a:t>mcek</a:t>
            </a:r>
            <a:endParaRPr lang="tr-TR" sz="2800" dirty="0" smtClean="0"/>
          </a:p>
          <a:p>
            <a:r>
              <a:rPr lang="tr-TR" sz="2800" dirty="0" smtClean="0"/>
              <a:t>_</a:t>
            </a:r>
            <a:r>
              <a:rPr lang="tr-TR" sz="2800" dirty="0" err="1" smtClean="0"/>
              <a:t>ğretmen</a:t>
            </a:r>
            <a:endParaRPr lang="tr-TR" sz="2800" dirty="0" smtClean="0"/>
          </a:p>
          <a:p>
            <a:r>
              <a:rPr lang="tr-TR" sz="2800" dirty="0" smtClean="0"/>
              <a:t>_</a:t>
            </a:r>
            <a:r>
              <a:rPr lang="tr-TR" sz="2800" dirty="0" err="1" smtClean="0"/>
              <a:t>yk</a:t>
            </a:r>
            <a:r>
              <a:rPr lang="tr-TR" sz="2800" dirty="0" smtClean="0"/>
              <a:t>_</a:t>
            </a:r>
          </a:p>
          <a:p>
            <a:r>
              <a:rPr lang="tr-TR" sz="2800" dirty="0" smtClean="0"/>
              <a:t>_k_z</a:t>
            </a:r>
          </a:p>
          <a:p>
            <a:r>
              <a:rPr lang="tr-TR" sz="2800" dirty="0" smtClean="0"/>
              <a:t>_</a:t>
            </a:r>
            <a:r>
              <a:rPr lang="tr-TR" sz="2800" dirty="0" err="1" smtClean="0"/>
              <a:t>zg</a:t>
            </a:r>
            <a:r>
              <a:rPr lang="tr-TR" sz="2800" dirty="0" smtClean="0"/>
              <a:t>_r</a:t>
            </a:r>
          </a:p>
          <a:p>
            <a:r>
              <a:rPr lang="tr-TR" sz="2800" dirty="0" smtClean="0"/>
              <a:t>_</a:t>
            </a:r>
            <a:r>
              <a:rPr lang="tr-TR" sz="2800" dirty="0" err="1" smtClean="0"/>
              <a:t>nl</a:t>
            </a:r>
            <a:r>
              <a:rPr lang="tr-TR" sz="2800" dirty="0" smtClean="0"/>
              <a:t>_k</a:t>
            </a:r>
          </a:p>
          <a:p>
            <a:r>
              <a:rPr lang="tr-TR" sz="2800" dirty="0" smtClean="0"/>
              <a:t>_</a:t>
            </a:r>
            <a:r>
              <a:rPr lang="tr-TR" sz="2800" dirty="0" err="1" smtClean="0"/>
              <a:t>zbek</a:t>
            </a:r>
            <a:r>
              <a:rPr lang="tr-TR" sz="2800" dirty="0" smtClean="0"/>
              <a:t>_</a:t>
            </a:r>
            <a:r>
              <a:rPr lang="tr-TR" sz="2800" dirty="0" err="1" smtClean="0"/>
              <a:t>stan</a:t>
            </a:r>
            <a:endParaRPr lang="tr-TR" sz="2800" dirty="0" smtClean="0"/>
          </a:p>
          <a:p>
            <a:r>
              <a:rPr lang="tr-TR" sz="2800" dirty="0" smtClean="0"/>
              <a:t>_</a:t>
            </a:r>
            <a:r>
              <a:rPr lang="tr-TR" sz="2800" dirty="0" err="1" smtClean="0"/>
              <a:t>rdek</a:t>
            </a:r>
            <a:endParaRPr lang="tr-TR" sz="2800" dirty="0" smtClean="0"/>
          </a:p>
          <a:p>
            <a:r>
              <a:rPr lang="tr-TR" sz="2800" dirty="0" smtClean="0"/>
              <a:t>_</a:t>
            </a:r>
            <a:r>
              <a:rPr lang="tr-TR" sz="2800" dirty="0" err="1" smtClean="0"/>
              <a:t>zet</a:t>
            </a:r>
            <a:endParaRPr lang="tr-TR" sz="2800" dirty="0" smtClean="0"/>
          </a:p>
          <a:p>
            <a:r>
              <a:rPr lang="tr-TR" sz="2800" dirty="0" smtClean="0"/>
              <a:t>_n/arka</a:t>
            </a:r>
          </a:p>
          <a:p>
            <a:r>
              <a:rPr lang="tr-TR" sz="2800" dirty="0" smtClean="0"/>
              <a:t>_</a:t>
            </a:r>
            <a:r>
              <a:rPr lang="tr-TR" sz="2800" dirty="0" err="1" smtClean="0"/>
              <a:t>neml</a:t>
            </a:r>
            <a:r>
              <a:rPr lang="tr-TR" sz="2800" dirty="0" smtClean="0"/>
              <a:t>_/_</a:t>
            </a:r>
            <a:r>
              <a:rPr lang="tr-TR" sz="2800" dirty="0" err="1" smtClean="0"/>
              <a:t>nems</a:t>
            </a:r>
            <a:r>
              <a:rPr lang="tr-TR" sz="2800" dirty="0" smtClean="0"/>
              <a:t>_z</a:t>
            </a:r>
          </a:p>
          <a:p>
            <a:r>
              <a:rPr lang="tr-TR" sz="2800" dirty="0" smtClean="0"/>
              <a:t>_z/_</a:t>
            </a:r>
            <a:r>
              <a:rPr lang="tr-TR" sz="2800" dirty="0" err="1" smtClean="0"/>
              <a:t>vey</a:t>
            </a:r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öğrenc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052736"/>
            <a:ext cx="3752850" cy="1219200"/>
          </a:xfrm>
        </p:spPr>
      </p:pic>
      <p:pic>
        <p:nvPicPr>
          <p:cNvPr id="5" name="4 Resim" descr="öğretm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1052736"/>
            <a:ext cx="2466975" cy="1847850"/>
          </a:xfrm>
          <a:prstGeom prst="rect">
            <a:avLst/>
          </a:prstGeom>
        </p:spPr>
      </p:pic>
      <p:pic>
        <p:nvPicPr>
          <p:cNvPr id="6" name="5 Resim" descr="örde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7584" y="3356992"/>
            <a:ext cx="2390775" cy="1914525"/>
          </a:xfrm>
          <a:prstGeom prst="rect">
            <a:avLst/>
          </a:prstGeom>
        </p:spPr>
      </p:pic>
      <p:pic>
        <p:nvPicPr>
          <p:cNvPr id="7" name="6 Resim" descr="örümce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8104" y="3789040"/>
            <a:ext cx="2924175" cy="1562100"/>
          </a:xfrm>
          <a:prstGeom prst="rect">
            <a:avLst/>
          </a:prstGeom>
        </p:spPr>
      </p:pic>
      <p:sp>
        <p:nvSpPr>
          <p:cNvPr id="8" name="7 Metin kutusu"/>
          <p:cNvSpPr txBox="1"/>
          <p:nvPr/>
        </p:nvSpPr>
        <p:spPr>
          <a:xfrm>
            <a:off x="755576" y="2420888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600" b="1" dirty="0" smtClean="0"/>
              <a:t>Öğrenci</a:t>
            </a:r>
            <a:endParaRPr lang="tr-TR" sz="3600" b="1" dirty="0"/>
          </a:p>
        </p:txBody>
      </p:sp>
      <p:sp>
        <p:nvSpPr>
          <p:cNvPr id="9" name="8 Metin kutusu"/>
          <p:cNvSpPr txBox="1"/>
          <p:nvPr/>
        </p:nvSpPr>
        <p:spPr>
          <a:xfrm>
            <a:off x="1043608" y="5373216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200" b="1" dirty="0" smtClean="0"/>
              <a:t>Ördek</a:t>
            </a:r>
            <a:endParaRPr lang="tr-TR" sz="3200" b="1" dirty="0"/>
          </a:p>
        </p:txBody>
      </p:sp>
      <p:sp>
        <p:nvSpPr>
          <p:cNvPr id="10" name="9 Metin kutusu"/>
          <p:cNvSpPr txBox="1"/>
          <p:nvPr/>
        </p:nvSpPr>
        <p:spPr>
          <a:xfrm>
            <a:off x="5796136" y="2996952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Öğretmen</a:t>
            </a:r>
            <a:endParaRPr lang="tr-TR" sz="2800" b="1" dirty="0"/>
          </a:p>
        </p:txBody>
      </p:sp>
      <p:sp>
        <p:nvSpPr>
          <p:cNvPr id="11" name="10 Metin kutusu"/>
          <p:cNvSpPr txBox="1"/>
          <p:nvPr/>
        </p:nvSpPr>
        <p:spPr>
          <a:xfrm>
            <a:off x="5652120" y="5517232"/>
            <a:ext cx="2448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400" b="1" dirty="0" smtClean="0"/>
              <a:t>Örümcek – Örümcek Ağı</a:t>
            </a:r>
            <a:endParaRPr lang="tr-TR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000" b="1" dirty="0" smtClean="0"/>
              <a:t/>
            </a:r>
            <a:br>
              <a:rPr lang="tr-TR" sz="6000" b="1" dirty="0" smtClean="0"/>
            </a:br>
            <a:r>
              <a:rPr lang="tr-TR" sz="6000" b="1" dirty="0" smtClean="0"/>
              <a:t>P - p</a:t>
            </a:r>
            <a:endParaRPr lang="tr-TR" sz="60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185792"/>
          </a:xfrm>
        </p:spPr>
        <p:txBody>
          <a:bodyPr numCol="4">
            <a:noAutofit/>
          </a:bodyPr>
          <a:lstStyle/>
          <a:p>
            <a:r>
              <a:rPr lang="tr-TR" sz="2800" dirty="0" smtClean="0"/>
              <a:t>parola</a:t>
            </a:r>
          </a:p>
          <a:p>
            <a:r>
              <a:rPr lang="tr-TR" sz="2800" dirty="0" smtClean="0"/>
              <a:t>Pakistan</a:t>
            </a:r>
          </a:p>
          <a:p>
            <a:r>
              <a:rPr lang="tr-TR" sz="2800" dirty="0" smtClean="0"/>
              <a:t>parti</a:t>
            </a:r>
          </a:p>
          <a:p>
            <a:r>
              <a:rPr lang="tr-TR" sz="2800" dirty="0" smtClean="0"/>
              <a:t>petrol</a:t>
            </a:r>
          </a:p>
          <a:p>
            <a:r>
              <a:rPr lang="tr-TR" sz="2800" dirty="0" smtClean="0"/>
              <a:t>palto</a:t>
            </a:r>
          </a:p>
          <a:p>
            <a:r>
              <a:rPr lang="tr-TR" sz="2800" dirty="0" smtClean="0"/>
              <a:t>pet şişe</a:t>
            </a:r>
          </a:p>
          <a:p>
            <a:r>
              <a:rPr lang="tr-TR" sz="2800" dirty="0" smtClean="0"/>
              <a:t>palyaço</a:t>
            </a:r>
          </a:p>
          <a:p>
            <a:r>
              <a:rPr lang="tr-TR" sz="2800" dirty="0" smtClean="0"/>
              <a:t>paso</a:t>
            </a:r>
          </a:p>
          <a:p>
            <a:r>
              <a:rPr lang="tr-TR" sz="2800" dirty="0" smtClean="0"/>
              <a:t>pamuk</a:t>
            </a:r>
          </a:p>
          <a:p>
            <a:r>
              <a:rPr lang="tr-TR" sz="2800" dirty="0" smtClean="0"/>
              <a:t>para</a:t>
            </a:r>
          </a:p>
          <a:p>
            <a:r>
              <a:rPr lang="tr-TR" sz="2800" dirty="0" smtClean="0"/>
              <a:t>peynir</a:t>
            </a:r>
          </a:p>
          <a:p>
            <a:r>
              <a:rPr lang="tr-TR" sz="2800" dirty="0" smtClean="0"/>
              <a:t>pastırma</a:t>
            </a:r>
          </a:p>
          <a:p>
            <a:r>
              <a:rPr lang="tr-TR" sz="2800" dirty="0" smtClean="0"/>
              <a:t>pırasa</a:t>
            </a:r>
          </a:p>
          <a:p>
            <a:r>
              <a:rPr lang="tr-TR" sz="2800" dirty="0" smtClean="0"/>
              <a:t>pide</a:t>
            </a:r>
          </a:p>
          <a:p>
            <a:r>
              <a:rPr lang="tr-TR" sz="2800" dirty="0" smtClean="0"/>
              <a:t>panik</a:t>
            </a:r>
          </a:p>
          <a:p>
            <a:r>
              <a:rPr lang="tr-TR" sz="2800" dirty="0" smtClean="0"/>
              <a:t>paraşüt</a:t>
            </a:r>
          </a:p>
          <a:p>
            <a:r>
              <a:rPr lang="tr-TR" sz="2800" dirty="0" smtClean="0"/>
              <a:t>patik</a:t>
            </a:r>
          </a:p>
          <a:p>
            <a:r>
              <a:rPr lang="tr-TR" sz="2800" dirty="0" smtClean="0"/>
              <a:t>peron</a:t>
            </a:r>
          </a:p>
          <a:p>
            <a:r>
              <a:rPr lang="tr-TR" sz="2800" dirty="0" smtClean="0"/>
              <a:t>piknik</a:t>
            </a:r>
          </a:p>
          <a:p>
            <a:r>
              <a:rPr lang="tr-TR" sz="2800" dirty="0" smtClean="0"/>
              <a:t>pansiyon</a:t>
            </a:r>
          </a:p>
          <a:p>
            <a:r>
              <a:rPr lang="tr-TR" sz="2800" dirty="0" smtClean="0"/>
              <a:t>pardösü</a:t>
            </a:r>
          </a:p>
          <a:p>
            <a:r>
              <a:rPr lang="tr-TR" sz="2800" dirty="0" smtClean="0"/>
              <a:t>patlıcan</a:t>
            </a:r>
          </a:p>
          <a:p>
            <a:r>
              <a:rPr lang="tr-TR" sz="2800" dirty="0" smtClean="0"/>
              <a:t>personel</a:t>
            </a:r>
          </a:p>
          <a:p>
            <a:r>
              <a:rPr lang="tr-TR" sz="2800" dirty="0" smtClean="0"/>
              <a:t>pil</a:t>
            </a:r>
          </a:p>
          <a:p>
            <a:r>
              <a:rPr lang="tr-TR" sz="2800" dirty="0" smtClean="0"/>
              <a:t>pansuman</a:t>
            </a:r>
          </a:p>
          <a:p>
            <a:r>
              <a:rPr lang="tr-TR" sz="2800" dirty="0" smtClean="0"/>
              <a:t>parfüm</a:t>
            </a:r>
          </a:p>
          <a:p>
            <a:r>
              <a:rPr lang="tr-TR" sz="2800" dirty="0" smtClean="0"/>
              <a:t>patron</a:t>
            </a:r>
          </a:p>
          <a:p>
            <a:r>
              <a:rPr lang="tr-TR" sz="2800" dirty="0" smtClean="0"/>
              <a:t>pilav</a:t>
            </a:r>
          </a:p>
          <a:p>
            <a:r>
              <a:rPr lang="tr-TR" sz="2800" dirty="0" smtClean="0"/>
              <a:t>pazar</a:t>
            </a:r>
          </a:p>
          <a:p>
            <a:r>
              <a:rPr lang="tr-TR" sz="2800" dirty="0" smtClean="0"/>
              <a:t>peruk</a:t>
            </a:r>
          </a:p>
          <a:p>
            <a:r>
              <a:rPr lang="tr-TR" sz="2800" dirty="0" smtClean="0"/>
              <a:t>pilot</a:t>
            </a:r>
          </a:p>
          <a:p>
            <a:r>
              <a:rPr lang="tr-TR" sz="2800" dirty="0" smtClean="0"/>
              <a:t>piramit</a:t>
            </a:r>
          </a:p>
          <a:p>
            <a:r>
              <a:rPr lang="tr-TR" sz="2800" dirty="0" smtClean="0"/>
              <a:t>pirinç</a:t>
            </a:r>
          </a:p>
          <a:p>
            <a:r>
              <a:rPr lang="tr-TR" sz="2800" dirty="0" smtClean="0"/>
              <a:t>pirzola</a:t>
            </a:r>
          </a:p>
          <a:p>
            <a:r>
              <a:rPr lang="tr-TR" sz="2800" dirty="0" smtClean="0"/>
              <a:t>Portekiz</a:t>
            </a:r>
          </a:p>
          <a:p>
            <a:r>
              <a:rPr lang="tr-TR" sz="2800" dirty="0" smtClean="0"/>
              <a:t>posta</a:t>
            </a:r>
          </a:p>
          <a:p>
            <a:r>
              <a:rPr lang="tr-TR" sz="2800" dirty="0" smtClean="0"/>
              <a:t>piyano</a:t>
            </a:r>
          </a:p>
          <a:p>
            <a:r>
              <a:rPr lang="tr-TR" sz="2800" dirty="0" smtClean="0"/>
              <a:t>postacı</a:t>
            </a:r>
          </a:p>
          <a:p>
            <a:r>
              <a:rPr lang="tr-TR" sz="2800" dirty="0" smtClean="0"/>
              <a:t>piyanist</a:t>
            </a:r>
          </a:p>
          <a:p>
            <a:r>
              <a:rPr lang="tr-TR" sz="2800" dirty="0" smtClean="0"/>
              <a:t>postane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böre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980728"/>
            <a:ext cx="2787897" cy="2088232"/>
          </a:xfrm>
        </p:spPr>
      </p:pic>
      <p:sp>
        <p:nvSpPr>
          <p:cNvPr id="5" name="4 Metin kutusu"/>
          <p:cNvSpPr txBox="1"/>
          <p:nvPr/>
        </p:nvSpPr>
        <p:spPr>
          <a:xfrm>
            <a:off x="539552" y="3140968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600" b="1" dirty="0" smtClean="0"/>
              <a:t>Börek </a:t>
            </a:r>
            <a:endParaRPr lang="tr-TR" sz="3600" b="1" dirty="0"/>
          </a:p>
        </p:txBody>
      </p:sp>
      <p:pic>
        <p:nvPicPr>
          <p:cNvPr id="6" name="5 Resim" descr="balk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20656" y="1052736"/>
            <a:ext cx="2911126" cy="2016224"/>
          </a:xfrm>
          <a:prstGeom prst="rect">
            <a:avLst/>
          </a:prstGeom>
        </p:spPr>
      </p:pic>
      <p:sp>
        <p:nvSpPr>
          <p:cNvPr id="7" name="6 Metin kutusu"/>
          <p:cNvSpPr txBox="1"/>
          <p:nvPr/>
        </p:nvSpPr>
        <p:spPr>
          <a:xfrm>
            <a:off x="4644008" y="3140968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600" b="1" dirty="0" smtClean="0"/>
              <a:t>Balkon </a:t>
            </a:r>
            <a:endParaRPr lang="tr-TR" sz="3600" b="1" dirty="0"/>
          </a:p>
        </p:txBody>
      </p:sp>
      <p:pic>
        <p:nvPicPr>
          <p:cNvPr id="8" name="7 Resim" descr="battaniy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7584" y="4149080"/>
            <a:ext cx="2390775" cy="1914525"/>
          </a:xfrm>
          <a:prstGeom prst="rect">
            <a:avLst/>
          </a:prstGeom>
        </p:spPr>
      </p:pic>
      <p:sp>
        <p:nvSpPr>
          <p:cNvPr id="9" name="8 Metin kutusu"/>
          <p:cNvSpPr txBox="1"/>
          <p:nvPr/>
        </p:nvSpPr>
        <p:spPr>
          <a:xfrm>
            <a:off x="683568" y="5949280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200" b="1" dirty="0" smtClean="0"/>
              <a:t>Battaniye </a:t>
            </a:r>
            <a:endParaRPr lang="tr-TR" sz="3200" b="1" dirty="0"/>
          </a:p>
        </p:txBody>
      </p:sp>
      <p:pic>
        <p:nvPicPr>
          <p:cNvPr id="10" name="9 Resim" descr="bile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55976" y="3933056"/>
            <a:ext cx="3384376" cy="1609136"/>
          </a:xfrm>
          <a:prstGeom prst="rect">
            <a:avLst/>
          </a:prstGeom>
        </p:spPr>
      </p:pic>
      <p:sp>
        <p:nvSpPr>
          <p:cNvPr id="11" name="10 Metin kutusu"/>
          <p:cNvSpPr txBox="1"/>
          <p:nvPr/>
        </p:nvSpPr>
        <p:spPr>
          <a:xfrm>
            <a:off x="4572000" y="5805264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600" b="1" dirty="0" smtClean="0"/>
              <a:t>Bilet </a:t>
            </a:r>
            <a:endParaRPr lang="tr-TR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000" b="1" dirty="0" smtClean="0"/>
              <a:t/>
            </a:r>
            <a:br>
              <a:rPr lang="tr-TR" sz="6000" b="1" dirty="0" smtClean="0"/>
            </a:br>
            <a:r>
              <a:rPr lang="tr-TR" sz="6000" b="1" dirty="0" smtClean="0"/>
              <a:t>P - p</a:t>
            </a:r>
            <a:endParaRPr lang="tr-TR" sz="60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185792"/>
          </a:xfrm>
        </p:spPr>
        <p:txBody>
          <a:bodyPr numCol="4">
            <a:noAutofit/>
          </a:bodyPr>
          <a:lstStyle/>
          <a:p>
            <a:r>
              <a:rPr lang="tr-TR" sz="2800" dirty="0" smtClean="0"/>
              <a:t>par_la</a:t>
            </a:r>
          </a:p>
          <a:p>
            <a:r>
              <a:rPr lang="tr-TR" sz="2800" dirty="0" smtClean="0"/>
              <a:t>Pak_</a:t>
            </a:r>
            <a:r>
              <a:rPr lang="tr-TR" sz="2800" dirty="0" err="1" smtClean="0"/>
              <a:t>stan</a:t>
            </a:r>
            <a:endParaRPr lang="tr-TR" sz="2800" dirty="0" smtClean="0"/>
          </a:p>
          <a:p>
            <a:r>
              <a:rPr lang="tr-TR" sz="2800" dirty="0" err="1" smtClean="0"/>
              <a:t>part</a:t>
            </a:r>
            <a:r>
              <a:rPr lang="tr-TR" sz="2800" dirty="0" smtClean="0"/>
              <a:t>_</a:t>
            </a:r>
          </a:p>
          <a:p>
            <a:r>
              <a:rPr lang="tr-TR" sz="2800" dirty="0" err="1" smtClean="0"/>
              <a:t>petr</a:t>
            </a:r>
            <a:r>
              <a:rPr lang="tr-TR" sz="2800" dirty="0" smtClean="0"/>
              <a:t>_l</a:t>
            </a:r>
          </a:p>
          <a:p>
            <a:r>
              <a:rPr lang="tr-TR" sz="2800" dirty="0" err="1" smtClean="0"/>
              <a:t>palt</a:t>
            </a:r>
            <a:r>
              <a:rPr lang="tr-TR" sz="2800" dirty="0" smtClean="0"/>
              <a:t>_</a:t>
            </a:r>
          </a:p>
          <a:p>
            <a:r>
              <a:rPr lang="tr-TR" sz="2800" dirty="0" smtClean="0"/>
              <a:t>pet ş_</a:t>
            </a:r>
            <a:r>
              <a:rPr lang="tr-TR" sz="2800" dirty="0" err="1" smtClean="0"/>
              <a:t>şe</a:t>
            </a:r>
            <a:endParaRPr lang="tr-TR" sz="2800" dirty="0" smtClean="0"/>
          </a:p>
          <a:p>
            <a:r>
              <a:rPr lang="tr-TR" sz="2800" dirty="0" err="1" smtClean="0"/>
              <a:t>palyaç</a:t>
            </a:r>
            <a:r>
              <a:rPr lang="tr-TR" sz="2800" dirty="0" smtClean="0"/>
              <a:t>_</a:t>
            </a:r>
          </a:p>
          <a:p>
            <a:r>
              <a:rPr lang="tr-TR" sz="2800" dirty="0" smtClean="0"/>
              <a:t>pas_</a:t>
            </a:r>
          </a:p>
          <a:p>
            <a:r>
              <a:rPr lang="tr-TR" sz="2800" dirty="0" err="1" smtClean="0"/>
              <a:t>pam</a:t>
            </a:r>
            <a:r>
              <a:rPr lang="tr-TR" sz="2800" dirty="0" smtClean="0"/>
              <a:t>_k</a:t>
            </a:r>
          </a:p>
          <a:p>
            <a:r>
              <a:rPr lang="tr-TR" sz="2800" dirty="0" err="1" smtClean="0"/>
              <a:t>peyn</a:t>
            </a:r>
            <a:r>
              <a:rPr lang="tr-TR" sz="2800" dirty="0" smtClean="0"/>
              <a:t>_r</a:t>
            </a:r>
          </a:p>
          <a:p>
            <a:r>
              <a:rPr lang="tr-TR" sz="2800" dirty="0" err="1" smtClean="0"/>
              <a:t>past</a:t>
            </a:r>
            <a:r>
              <a:rPr lang="tr-TR" sz="2800" dirty="0" smtClean="0"/>
              <a:t>_</a:t>
            </a:r>
            <a:r>
              <a:rPr lang="tr-TR" sz="2800" dirty="0" err="1" smtClean="0"/>
              <a:t>rma</a:t>
            </a:r>
            <a:endParaRPr lang="tr-TR" sz="2800" dirty="0" smtClean="0"/>
          </a:p>
          <a:p>
            <a:r>
              <a:rPr lang="tr-TR" sz="2800" dirty="0" smtClean="0"/>
              <a:t>p_</a:t>
            </a:r>
            <a:r>
              <a:rPr lang="tr-TR" sz="2800" dirty="0" err="1" smtClean="0"/>
              <a:t>rasa</a:t>
            </a:r>
            <a:endParaRPr lang="tr-TR" sz="2800" dirty="0" smtClean="0"/>
          </a:p>
          <a:p>
            <a:r>
              <a:rPr lang="tr-TR" sz="2800" dirty="0" smtClean="0"/>
              <a:t>p_de</a:t>
            </a:r>
          </a:p>
          <a:p>
            <a:r>
              <a:rPr lang="tr-TR" sz="2800" dirty="0" err="1" smtClean="0"/>
              <a:t>pan</a:t>
            </a:r>
            <a:r>
              <a:rPr lang="tr-TR" sz="2800" dirty="0" smtClean="0"/>
              <a:t>_k</a:t>
            </a:r>
          </a:p>
          <a:p>
            <a:r>
              <a:rPr lang="tr-TR" sz="2800" dirty="0" err="1" smtClean="0"/>
              <a:t>paraş</a:t>
            </a:r>
            <a:r>
              <a:rPr lang="tr-TR" sz="2800" dirty="0" smtClean="0"/>
              <a:t>_t</a:t>
            </a:r>
          </a:p>
          <a:p>
            <a:r>
              <a:rPr lang="tr-TR" sz="2800" dirty="0" smtClean="0"/>
              <a:t>pat_k</a:t>
            </a:r>
          </a:p>
          <a:p>
            <a:r>
              <a:rPr lang="tr-TR" sz="2800" dirty="0" err="1" smtClean="0"/>
              <a:t>per</a:t>
            </a:r>
            <a:r>
              <a:rPr lang="tr-TR" sz="2800" dirty="0" smtClean="0"/>
              <a:t>_n</a:t>
            </a:r>
          </a:p>
          <a:p>
            <a:r>
              <a:rPr lang="tr-TR" sz="2800" dirty="0" smtClean="0"/>
              <a:t>p_</a:t>
            </a:r>
            <a:r>
              <a:rPr lang="tr-TR" sz="2800" dirty="0" err="1" smtClean="0"/>
              <a:t>kn</a:t>
            </a:r>
            <a:r>
              <a:rPr lang="tr-TR" sz="2800" dirty="0" smtClean="0"/>
              <a:t>_k</a:t>
            </a:r>
          </a:p>
          <a:p>
            <a:r>
              <a:rPr lang="tr-TR" sz="2800" dirty="0" err="1" smtClean="0"/>
              <a:t>pans</a:t>
            </a:r>
            <a:r>
              <a:rPr lang="tr-TR" sz="2800" dirty="0" smtClean="0"/>
              <a:t>_y_n</a:t>
            </a:r>
          </a:p>
          <a:p>
            <a:r>
              <a:rPr lang="tr-TR" sz="2800" dirty="0" err="1" smtClean="0"/>
              <a:t>pard</a:t>
            </a:r>
            <a:r>
              <a:rPr lang="tr-TR" sz="2800" dirty="0" smtClean="0"/>
              <a:t>_s_</a:t>
            </a:r>
          </a:p>
          <a:p>
            <a:r>
              <a:rPr lang="tr-TR" sz="2800" dirty="0" err="1" smtClean="0"/>
              <a:t>patl</a:t>
            </a:r>
            <a:r>
              <a:rPr lang="tr-TR" sz="2800" dirty="0" smtClean="0"/>
              <a:t>_can</a:t>
            </a:r>
          </a:p>
          <a:p>
            <a:r>
              <a:rPr lang="tr-TR" sz="2800" dirty="0" smtClean="0"/>
              <a:t>p_l</a:t>
            </a:r>
          </a:p>
          <a:p>
            <a:r>
              <a:rPr lang="tr-TR" sz="2800" dirty="0" err="1" smtClean="0"/>
              <a:t>pans</a:t>
            </a:r>
            <a:r>
              <a:rPr lang="tr-TR" sz="2800" dirty="0" smtClean="0"/>
              <a:t>_</a:t>
            </a:r>
            <a:r>
              <a:rPr lang="tr-TR" sz="2800" dirty="0" err="1" smtClean="0"/>
              <a:t>man</a:t>
            </a:r>
            <a:endParaRPr lang="tr-TR" sz="2800" dirty="0" smtClean="0"/>
          </a:p>
          <a:p>
            <a:r>
              <a:rPr lang="tr-TR" sz="2800" dirty="0" err="1" smtClean="0"/>
              <a:t>parf</a:t>
            </a:r>
            <a:r>
              <a:rPr lang="tr-TR" sz="2800" dirty="0" smtClean="0"/>
              <a:t>_m</a:t>
            </a:r>
          </a:p>
          <a:p>
            <a:r>
              <a:rPr lang="tr-TR" sz="2800" dirty="0" err="1" smtClean="0"/>
              <a:t>patr</a:t>
            </a:r>
            <a:r>
              <a:rPr lang="tr-TR" sz="2800" dirty="0" smtClean="0"/>
              <a:t>_n</a:t>
            </a:r>
          </a:p>
          <a:p>
            <a:r>
              <a:rPr lang="tr-TR" sz="2800" dirty="0" smtClean="0"/>
              <a:t>p_lav</a:t>
            </a:r>
          </a:p>
          <a:p>
            <a:r>
              <a:rPr lang="tr-TR" sz="2800" dirty="0" err="1" smtClean="0"/>
              <a:t>per</a:t>
            </a:r>
            <a:r>
              <a:rPr lang="tr-TR" sz="2800" dirty="0" smtClean="0"/>
              <a:t>_k</a:t>
            </a:r>
          </a:p>
          <a:p>
            <a:r>
              <a:rPr lang="tr-TR" sz="2800" dirty="0" smtClean="0"/>
              <a:t>p_l_t</a:t>
            </a:r>
          </a:p>
          <a:p>
            <a:r>
              <a:rPr lang="tr-TR" sz="2800" dirty="0" smtClean="0"/>
              <a:t>p_ram_t</a:t>
            </a:r>
          </a:p>
          <a:p>
            <a:r>
              <a:rPr lang="tr-TR" sz="2800" dirty="0" smtClean="0"/>
              <a:t>p_r_</a:t>
            </a:r>
            <a:r>
              <a:rPr lang="tr-TR" sz="2800" dirty="0" err="1" smtClean="0"/>
              <a:t>nç</a:t>
            </a:r>
            <a:endParaRPr lang="tr-TR" sz="2800" dirty="0" smtClean="0"/>
          </a:p>
          <a:p>
            <a:r>
              <a:rPr lang="tr-TR" sz="2800" dirty="0" smtClean="0"/>
              <a:t>p_</a:t>
            </a:r>
            <a:r>
              <a:rPr lang="tr-TR" sz="2800" dirty="0" err="1" smtClean="0"/>
              <a:t>rz</a:t>
            </a:r>
            <a:r>
              <a:rPr lang="tr-TR" sz="2800" dirty="0" smtClean="0"/>
              <a:t>_la</a:t>
            </a:r>
          </a:p>
          <a:p>
            <a:r>
              <a:rPr lang="tr-TR" sz="2800" dirty="0" smtClean="0"/>
              <a:t>P_</a:t>
            </a:r>
            <a:r>
              <a:rPr lang="tr-TR" sz="2800" dirty="0" err="1" smtClean="0"/>
              <a:t>rtek</a:t>
            </a:r>
            <a:r>
              <a:rPr lang="tr-TR" sz="2800" dirty="0" smtClean="0"/>
              <a:t>_z</a:t>
            </a:r>
          </a:p>
          <a:p>
            <a:r>
              <a:rPr lang="tr-TR" sz="2800" dirty="0" smtClean="0"/>
              <a:t>p_</a:t>
            </a:r>
            <a:r>
              <a:rPr lang="tr-TR" sz="2800" dirty="0" err="1" smtClean="0"/>
              <a:t>sta</a:t>
            </a:r>
            <a:endParaRPr lang="tr-TR" sz="2800" dirty="0" smtClean="0"/>
          </a:p>
          <a:p>
            <a:r>
              <a:rPr lang="tr-TR" sz="2800" dirty="0" smtClean="0"/>
              <a:t>p_yan_</a:t>
            </a:r>
          </a:p>
          <a:p>
            <a:r>
              <a:rPr lang="tr-TR" sz="2800" dirty="0" smtClean="0"/>
              <a:t>p_</a:t>
            </a:r>
            <a:r>
              <a:rPr lang="tr-TR" sz="2800" dirty="0" err="1" smtClean="0"/>
              <a:t>stac</a:t>
            </a:r>
            <a:r>
              <a:rPr lang="tr-TR" sz="2800" dirty="0" smtClean="0"/>
              <a:t>_</a:t>
            </a:r>
          </a:p>
          <a:p>
            <a:r>
              <a:rPr lang="tr-TR" sz="2800" dirty="0" smtClean="0"/>
              <a:t>p_yan_</a:t>
            </a:r>
            <a:r>
              <a:rPr lang="tr-TR" sz="2800" dirty="0" err="1" smtClean="0"/>
              <a:t>st</a:t>
            </a:r>
            <a:endParaRPr lang="tr-TR" sz="2800" dirty="0" smtClean="0"/>
          </a:p>
          <a:p>
            <a:r>
              <a:rPr lang="tr-TR" sz="2800" dirty="0" smtClean="0"/>
              <a:t>p_</a:t>
            </a:r>
            <a:r>
              <a:rPr lang="tr-TR" sz="2800" dirty="0" err="1" smtClean="0"/>
              <a:t>stane</a:t>
            </a:r>
            <a:endParaRPr lang="tr-TR" sz="28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palyaç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836712"/>
            <a:ext cx="1771650" cy="2571750"/>
          </a:xfrm>
        </p:spPr>
      </p:pic>
      <p:pic>
        <p:nvPicPr>
          <p:cNvPr id="5" name="4 Resim" descr="pati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1052736"/>
            <a:ext cx="2466975" cy="1847850"/>
          </a:xfrm>
          <a:prstGeom prst="rect">
            <a:avLst/>
          </a:prstGeom>
        </p:spPr>
      </p:pic>
      <p:pic>
        <p:nvPicPr>
          <p:cNvPr id="6" name="5 Resim" descr="peru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7584" y="4149080"/>
            <a:ext cx="2466975" cy="1847850"/>
          </a:xfrm>
          <a:prstGeom prst="rect">
            <a:avLst/>
          </a:prstGeom>
        </p:spPr>
      </p:pic>
      <p:pic>
        <p:nvPicPr>
          <p:cNvPr id="7" name="6 Resim" descr="pot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36096" y="4077072"/>
            <a:ext cx="2714625" cy="1685925"/>
          </a:xfrm>
          <a:prstGeom prst="rect">
            <a:avLst/>
          </a:prstGeom>
        </p:spPr>
      </p:pic>
      <p:sp>
        <p:nvSpPr>
          <p:cNvPr id="8" name="7 Metin kutusu"/>
          <p:cNvSpPr txBox="1"/>
          <p:nvPr/>
        </p:nvSpPr>
        <p:spPr>
          <a:xfrm>
            <a:off x="899592" y="3501008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400" b="1" dirty="0" smtClean="0"/>
              <a:t>Palyaço</a:t>
            </a:r>
            <a:endParaRPr lang="tr-TR" sz="2400" b="1" dirty="0"/>
          </a:p>
        </p:txBody>
      </p:sp>
      <p:sp>
        <p:nvSpPr>
          <p:cNvPr id="9" name="8 Metin kutusu"/>
          <p:cNvSpPr txBox="1"/>
          <p:nvPr/>
        </p:nvSpPr>
        <p:spPr>
          <a:xfrm>
            <a:off x="5652120" y="2996952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200" b="1" dirty="0" smtClean="0"/>
              <a:t>Patik</a:t>
            </a:r>
            <a:endParaRPr lang="tr-TR" sz="3200" b="1" dirty="0"/>
          </a:p>
        </p:txBody>
      </p:sp>
      <p:sp>
        <p:nvSpPr>
          <p:cNvPr id="10" name="9 Metin kutusu"/>
          <p:cNvSpPr txBox="1"/>
          <p:nvPr/>
        </p:nvSpPr>
        <p:spPr>
          <a:xfrm>
            <a:off x="1043608" y="6021288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600" b="1" dirty="0" smtClean="0"/>
              <a:t>Peruk</a:t>
            </a:r>
            <a:endParaRPr lang="tr-TR" sz="3600" b="1" dirty="0"/>
          </a:p>
        </p:txBody>
      </p:sp>
      <p:sp>
        <p:nvSpPr>
          <p:cNvPr id="11" name="10 Metin kutusu"/>
          <p:cNvSpPr txBox="1"/>
          <p:nvPr/>
        </p:nvSpPr>
        <p:spPr>
          <a:xfrm>
            <a:off x="5652120" y="5805264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600" b="1" dirty="0" smtClean="0"/>
              <a:t>Pota</a:t>
            </a:r>
            <a:endParaRPr lang="tr-TR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000" b="1" dirty="0" smtClean="0"/>
              <a:t/>
            </a:r>
            <a:br>
              <a:rPr lang="tr-TR" sz="6000" b="1" dirty="0" smtClean="0"/>
            </a:br>
            <a:r>
              <a:rPr lang="tr-TR" sz="6000" b="1" dirty="0" smtClean="0"/>
              <a:t>R - r</a:t>
            </a:r>
            <a:endParaRPr lang="tr-TR" sz="60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185792"/>
          </a:xfrm>
        </p:spPr>
        <p:txBody>
          <a:bodyPr numCol="3">
            <a:noAutofit/>
          </a:bodyPr>
          <a:lstStyle/>
          <a:p>
            <a:r>
              <a:rPr lang="tr-TR" sz="2800" dirty="0" smtClean="0"/>
              <a:t>radyo</a:t>
            </a:r>
          </a:p>
          <a:p>
            <a:r>
              <a:rPr lang="tr-TR" sz="2800" dirty="0" smtClean="0"/>
              <a:t>rektör</a:t>
            </a:r>
          </a:p>
          <a:p>
            <a:r>
              <a:rPr lang="tr-TR" sz="2800" dirty="0" smtClean="0"/>
              <a:t>reyon</a:t>
            </a:r>
          </a:p>
          <a:p>
            <a:r>
              <a:rPr lang="tr-TR" sz="2800" dirty="0" smtClean="0"/>
              <a:t>rektörlük</a:t>
            </a:r>
          </a:p>
          <a:p>
            <a:r>
              <a:rPr lang="tr-TR" sz="2800" dirty="0" smtClean="0"/>
              <a:t>rıhtım</a:t>
            </a:r>
          </a:p>
          <a:p>
            <a:r>
              <a:rPr lang="tr-TR" sz="2800" dirty="0" smtClean="0"/>
              <a:t>Rize</a:t>
            </a:r>
          </a:p>
          <a:p>
            <a:r>
              <a:rPr lang="tr-TR" sz="2800" dirty="0" smtClean="0"/>
              <a:t>robot</a:t>
            </a:r>
          </a:p>
          <a:p>
            <a:r>
              <a:rPr lang="tr-TR" sz="2800" dirty="0" smtClean="0"/>
              <a:t>ray</a:t>
            </a:r>
          </a:p>
          <a:p>
            <a:r>
              <a:rPr lang="tr-TR" sz="2800" dirty="0" smtClean="0"/>
              <a:t>resepsiyon</a:t>
            </a:r>
          </a:p>
          <a:p>
            <a:r>
              <a:rPr lang="tr-TR" sz="2800" dirty="0" smtClean="0"/>
              <a:t>roka</a:t>
            </a:r>
          </a:p>
          <a:p>
            <a:r>
              <a:rPr lang="tr-TR" sz="2800" dirty="0" smtClean="0"/>
              <a:t>resim</a:t>
            </a:r>
          </a:p>
          <a:p>
            <a:r>
              <a:rPr lang="tr-TR" sz="2800" dirty="0" smtClean="0"/>
              <a:t>roman</a:t>
            </a:r>
          </a:p>
          <a:p>
            <a:r>
              <a:rPr lang="tr-TR" sz="2800" dirty="0" smtClean="0"/>
              <a:t>ruhsat</a:t>
            </a:r>
          </a:p>
          <a:p>
            <a:r>
              <a:rPr lang="tr-TR" sz="2800" dirty="0" smtClean="0"/>
              <a:t>revani</a:t>
            </a:r>
          </a:p>
          <a:p>
            <a:r>
              <a:rPr lang="tr-TR" sz="2800" dirty="0" smtClean="0"/>
              <a:t>Rus</a:t>
            </a:r>
          </a:p>
          <a:p>
            <a:r>
              <a:rPr lang="tr-TR" sz="2800" dirty="0" smtClean="0"/>
              <a:t>Rusça</a:t>
            </a:r>
          </a:p>
          <a:p>
            <a:r>
              <a:rPr lang="tr-TR" sz="2800" dirty="0" smtClean="0"/>
              <a:t>rüya</a:t>
            </a:r>
          </a:p>
          <a:p>
            <a:r>
              <a:rPr lang="tr-TR" sz="2800" dirty="0" smtClean="0"/>
              <a:t>rüzgâr</a:t>
            </a:r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000" b="1" dirty="0" smtClean="0"/>
              <a:t/>
            </a:r>
            <a:br>
              <a:rPr lang="tr-TR" sz="6000" b="1" dirty="0" smtClean="0"/>
            </a:br>
            <a:r>
              <a:rPr lang="tr-TR" sz="6000" b="1" dirty="0" smtClean="0"/>
              <a:t>R - r</a:t>
            </a:r>
            <a:endParaRPr lang="tr-TR" sz="60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185792"/>
          </a:xfrm>
        </p:spPr>
        <p:txBody>
          <a:bodyPr numCol="3">
            <a:noAutofit/>
          </a:bodyPr>
          <a:lstStyle/>
          <a:p>
            <a:r>
              <a:rPr lang="tr-TR" sz="2800" dirty="0" err="1" smtClean="0"/>
              <a:t>rady</a:t>
            </a:r>
            <a:r>
              <a:rPr lang="tr-TR" sz="2800" dirty="0" smtClean="0"/>
              <a:t>_</a:t>
            </a:r>
          </a:p>
          <a:p>
            <a:r>
              <a:rPr lang="tr-TR" sz="2800" dirty="0" err="1" smtClean="0"/>
              <a:t>rekt</a:t>
            </a:r>
            <a:r>
              <a:rPr lang="tr-TR" sz="2800" dirty="0" smtClean="0"/>
              <a:t>_r</a:t>
            </a:r>
          </a:p>
          <a:p>
            <a:r>
              <a:rPr lang="tr-TR" sz="2800" dirty="0" smtClean="0"/>
              <a:t>rey_n</a:t>
            </a:r>
          </a:p>
          <a:p>
            <a:r>
              <a:rPr lang="tr-TR" sz="2800" dirty="0" smtClean="0"/>
              <a:t>r_</a:t>
            </a:r>
            <a:r>
              <a:rPr lang="tr-TR" sz="2800" dirty="0" err="1" smtClean="0"/>
              <a:t>ht</a:t>
            </a:r>
            <a:r>
              <a:rPr lang="tr-TR" sz="2800" dirty="0" smtClean="0"/>
              <a:t>_m</a:t>
            </a:r>
          </a:p>
          <a:p>
            <a:r>
              <a:rPr lang="tr-TR" sz="2800" dirty="0" smtClean="0"/>
              <a:t>R_</a:t>
            </a:r>
            <a:r>
              <a:rPr lang="tr-TR" sz="2800" dirty="0" err="1" smtClean="0"/>
              <a:t>ze</a:t>
            </a:r>
            <a:endParaRPr lang="tr-TR" sz="2800" dirty="0" smtClean="0"/>
          </a:p>
          <a:p>
            <a:r>
              <a:rPr lang="tr-TR" sz="2800" dirty="0" smtClean="0"/>
              <a:t>r_b_t</a:t>
            </a:r>
          </a:p>
          <a:p>
            <a:r>
              <a:rPr lang="tr-TR" sz="2800" dirty="0" err="1" smtClean="0"/>
              <a:t>reseps</a:t>
            </a:r>
            <a:r>
              <a:rPr lang="tr-TR" sz="2800" dirty="0" smtClean="0"/>
              <a:t>_yon</a:t>
            </a:r>
          </a:p>
          <a:p>
            <a:r>
              <a:rPr lang="tr-TR" sz="2800" dirty="0" smtClean="0"/>
              <a:t>r_</a:t>
            </a:r>
            <a:r>
              <a:rPr lang="tr-TR" sz="2800" dirty="0" err="1" smtClean="0"/>
              <a:t>ka</a:t>
            </a:r>
            <a:endParaRPr lang="tr-TR" sz="2800" dirty="0" smtClean="0"/>
          </a:p>
          <a:p>
            <a:r>
              <a:rPr lang="tr-TR" sz="2800" dirty="0" smtClean="0"/>
              <a:t>res_m</a:t>
            </a:r>
          </a:p>
          <a:p>
            <a:r>
              <a:rPr lang="tr-TR" sz="2800" dirty="0" smtClean="0"/>
              <a:t>r_</a:t>
            </a:r>
            <a:r>
              <a:rPr lang="tr-TR" sz="2800" dirty="0" err="1" smtClean="0"/>
              <a:t>man</a:t>
            </a:r>
            <a:endParaRPr lang="tr-TR" sz="2800" dirty="0" smtClean="0"/>
          </a:p>
          <a:p>
            <a:r>
              <a:rPr lang="tr-TR" sz="2800" dirty="0" smtClean="0"/>
              <a:t>r_</a:t>
            </a:r>
            <a:r>
              <a:rPr lang="tr-TR" sz="2800" dirty="0" err="1" smtClean="0"/>
              <a:t>hsat</a:t>
            </a:r>
            <a:endParaRPr lang="tr-TR" sz="2800" dirty="0" smtClean="0"/>
          </a:p>
          <a:p>
            <a:r>
              <a:rPr lang="tr-TR" sz="2800" dirty="0" smtClean="0"/>
              <a:t>revan_</a:t>
            </a:r>
          </a:p>
          <a:p>
            <a:r>
              <a:rPr lang="tr-TR" sz="2800" dirty="0" smtClean="0"/>
              <a:t>R_s</a:t>
            </a:r>
          </a:p>
          <a:p>
            <a:r>
              <a:rPr lang="tr-TR" sz="2800" dirty="0" smtClean="0"/>
              <a:t>R_</a:t>
            </a:r>
            <a:r>
              <a:rPr lang="tr-TR" sz="2800" dirty="0" err="1" smtClean="0"/>
              <a:t>sça</a:t>
            </a:r>
            <a:endParaRPr lang="tr-TR" sz="2800" dirty="0" smtClean="0"/>
          </a:p>
          <a:p>
            <a:r>
              <a:rPr lang="tr-TR" sz="2800" dirty="0" smtClean="0"/>
              <a:t>r_ya</a:t>
            </a:r>
          </a:p>
          <a:p>
            <a:r>
              <a:rPr lang="tr-TR" sz="2800" dirty="0" smtClean="0"/>
              <a:t>r_</a:t>
            </a:r>
            <a:r>
              <a:rPr lang="tr-TR" sz="2800" dirty="0" err="1" smtClean="0"/>
              <a:t>zgâr</a:t>
            </a:r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resepsiy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052736"/>
            <a:ext cx="3539134" cy="2304256"/>
          </a:xfrm>
        </p:spPr>
      </p:pic>
      <p:pic>
        <p:nvPicPr>
          <p:cNvPr id="5" name="4 Resim" descr="rıhtı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1052736"/>
            <a:ext cx="3384376" cy="4968552"/>
          </a:xfrm>
          <a:prstGeom prst="rect">
            <a:avLst/>
          </a:prstGeom>
        </p:spPr>
      </p:pic>
      <p:pic>
        <p:nvPicPr>
          <p:cNvPr id="6" name="5 Resim" descr="robo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4077072"/>
            <a:ext cx="1847850" cy="2466975"/>
          </a:xfrm>
          <a:prstGeom prst="rect">
            <a:avLst/>
          </a:prstGeom>
        </p:spPr>
      </p:pic>
      <p:sp>
        <p:nvSpPr>
          <p:cNvPr id="7" name="6 Metin kutusu"/>
          <p:cNvSpPr txBox="1"/>
          <p:nvPr/>
        </p:nvSpPr>
        <p:spPr>
          <a:xfrm>
            <a:off x="827584" y="3429000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600" b="1" dirty="0" smtClean="0"/>
              <a:t>Resepsiyon</a:t>
            </a:r>
            <a:endParaRPr lang="tr-TR" sz="3600" b="1" dirty="0"/>
          </a:p>
        </p:txBody>
      </p:sp>
      <p:sp>
        <p:nvSpPr>
          <p:cNvPr id="8" name="7 Metin kutusu"/>
          <p:cNvSpPr txBox="1"/>
          <p:nvPr/>
        </p:nvSpPr>
        <p:spPr>
          <a:xfrm>
            <a:off x="2411760" y="4509120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600" b="1" dirty="0" smtClean="0"/>
              <a:t>Robot</a:t>
            </a:r>
            <a:endParaRPr lang="tr-TR" sz="3600" b="1" dirty="0"/>
          </a:p>
        </p:txBody>
      </p:sp>
      <p:sp>
        <p:nvSpPr>
          <p:cNvPr id="9" name="8 Metin kutusu"/>
          <p:cNvSpPr txBox="1"/>
          <p:nvPr/>
        </p:nvSpPr>
        <p:spPr>
          <a:xfrm>
            <a:off x="5364088" y="6093296"/>
            <a:ext cx="29523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4000" b="1" dirty="0" smtClean="0"/>
              <a:t>Rıhtım</a:t>
            </a:r>
            <a:endParaRPr lang="tr-TR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600" b="1" dirty="0" smtClean="0"/>
              <a:t/>
            </a:r>
            <a:br>
              <a:rPr lang="tr-TR" sz="6600" b="1" dirty="0" smtClean="0"/>
            </a:br>
            <a:r>
              <a:rPr lang="tr-TR" sz="6600" b="1" dirty="0" smtClean="0"/>
              <a:t>S - s</a:t>
            </a:r>
            <a:endParaRPr lang="tr-TR" sz="66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185792"/>
          </a:xfrm>
        </p:spPr>
        <p:txBody>
          <a:bodyPr numCol="4">
            <a:noAutofit/>
          </a:bodyPr>
          <a:lstStyle/>
          <a:p>
            <a:r>
              <a:rPr lang="tr-TR" sz="2800" dirty="0" smtClean="0"/>
              <a:t>serin</a:t>
            </a:r>
          </a:p>
          <a:p>
            <a:r>
              <a:rPr lang="tr-TR" sz="2800" dirty="0" smtClean="0"/>
              <a:t>sarımsak</a:t>
            </a:r>
          </a:p>
          <a:p>
            <a:r>
              <a:rPr lang="tr-TR" sz="2800" dirty="0" smtClean="0"/>
              <a:t>salı</a:t>
            </a:r>
          </a:p>
          <a:p>
            <a:r>
              <a:rPr lang="tr-TR" sz="2800" dirty="0" smtClean="0"/>
              <a:t>sarışın</a:t>
            </a:r>
          </a:p>
          <a:p>
            <a:r>
              <a:rPr lang="tr-TR" sz="2800" dirty="0" smtClean="0"/>
              <a:t>sabun</a:t>
            </a:r>
          </a:p>
          <a:p>
            <a:r>
              <a:rPr lang="tr-TR" sz="2800" dirty="0" smtClean="0"/>
              <a:t>salıncak</a:t>
            </a:r>
          </a:p>
          <a:p>
            <a:r>
              <a:rPr lang="tr-TR" sz="2800" dirty="0" smtClean="0"/>
              <a:t>satıcı</a:t>
            </a:r>
          </a:p>
          <a:p>
            <a:r>
              <a:rPr lang="tr-TR" sz="2800" dirty="0" smtClean="0"/>
              <a:t>sembol</a:t>
            </a:r>
          </a:p>
          <a:p>
            <a:r>
              <a:rPr lang="tr-TR" sz="2800" dirty="0" smtClean="0"/>
              <a:t>salon</a:t>
            </a:r>
          </a:p>
          <a:p>
            <a:r>
              <a:rPr lang="tr-TR" sz="2800" dirty="0" smtClean="0"/>
              <a:t>sene=yıl</a:t>
            </a:r>
          </a:p>
          <a:p>
            <a:r>
              <a:rPr lang="tr-TR" sz="2800" dirty="0" smtClean="0"/>
              <a:t>sağlık</a:t>
            </a:r>
          </a:p>
          <a:p>
            <a:r>
              <a:rPr lang="tr-TR" sz="2800" dirty="0" smtClean="0"/>
              <a:t>samimi</a:t>
            </a:r>
          </a:p>
          <a:p>
            <a:r>
              <a:rPr lang="tr-TR" sz="2800" dirty="0" smtClean="0"/>
              <a:t>seramik</a:t>
            </a:r>
          </a:p>
          <a:p>
            <a:r>
              <a:rPr lang="tr-TR" sz="2800" dirty="0" smtClean="0"/>
              <a:t>sağır</a:t>
            </a:r>
          </a:p>
          <a:p>
            <a:r>
              <a:rPr lang="tr-TR" sz="2800" dirty="0" smtClean="0"/>
              <a:t>sanatçı</a:t>
            </a:r>
          </a:p>
          <a:p>
            <a:r>
              <a:rPr lang="tr-TR" sz="2800" dirty="0" smtClean="0"/>
              <a:t>serum</a:t>
            </a:r>
          </a:p>
          <a:p>
            <a:r>
              <a:rPr lang="tr-TR" sz="2800" dirty="0" smtClean="0"/>
              <a:t>sakız</a:t>
            </a:r>
          </a:p>
          <a:p>
            <a:r>
              <a:rPr lang="tr-TR" sz="2800" dirty="0" smtClean="0"/>
              <a:t>sandalye</a:t>
            </a:r>
          </a:p>
          <a:p>
            <a:r>
              <a:rPr lang="tr-TR" sz="2800" dirty="0" smtClean="0"/>
              <a:t>seccade</a:t>
            </a:r>
          </a:p>
          <a:p>
            <a:r>
              <a:rPr lang="tr-TR" sz="2800" dirty="0" smtClean="0"/>
              <a:t>servi</a:t>
            </a:r>
          </a:p>
          <a:p>
            <a:r>
              <a:rPr lang="tr-TR" sz="2800" dirty="0" smtClean="0"/>
              <a:t>sandviç</a:t>
            </a:r>
          </a:p>
          <a:p>
            <a:r>
              <a:rPr lang="tr-TR" sz="2800" dirty="0" smtClean="0"/>
              <a:t>servis</a:t>
            </a:r>
          </a:p>
          <a:p>
            <a:r>
              <a:rPr lang="tr-TR" sz="2800" dirty="0" smtClean="0"/>
              <a:t>sargı</a:t>
            </a:r>
          </a:p>
          <a:p>
            <a:r>
              <a:rPr lang="tr-TR" sz="2800" dirty="0" smtClean="0"/>
              <a:t>seçim</a:t>
            </a:r>
          </a:p>
          <a:p>
            <a:r>
              <a:rPr lang="tr-TR" sz="2800" dirty="0" smtClean="0"/>
              <a:t>sargı bezi</a:t>
            </a:r>
          </a:p>
          <a:p>
            <a:r>
              <a:rPr lang="tr-TR" sz="2800" dirty="0" smtClean="0"/>
              <a:t>sekiz</a:t>
            </a:r>
          </a:p>
          <a:p>
            <a:r>
              <a:rPr lang="tr-TR" sz="2800" dirty="0" smtClean="0"/>
              <a:t>sevinç</a:t>
            </a:r>
          </a:p>
          <a:p>
            <a:r>
              <a:rPr lang="tr-TR" sz="2800" dirty="0" smtClean="0"/>
              <a:t>salatalık</a:t>
            </a:r>
          </a:p>
          <a:p>
            <a:r>
              <a:rPr lang="tr-TR" sz="2800" dirty="0" smtClean="0"/>
              <a:t>sarhoş</a:t>
            </a:r>
          </a:p>
          <a:p>
            <a:r>
              <a:rPr lang="tr-TR" sz="2800" dirty="0" smtClean="0"/>
              <a:t>sevinçli</a:t>
            </a:r>
          </a:p>
          <a:p>
            <a:r>
              <a:rPr lang="tr-TR" sz="2800" dirty="0" smtClean="0"/>
              <a:t>silah</a:t>
            </a:r>
          </a:p>
          <a:p>
            <a:r>
              <a:rPr lang="tr-TR" sz="2800" dirty="0" smtClean="0"/>
              <a:t>sohbet</a:t>
            </a:r>
          </a:p>
          <a:p>
            <a:r>
              <a:rPr lang="tr-TR" sz="2800" dirty="0" smtClean="0"/>
              <a:t>spor</a:t>
            </a:r>
          </a:p>
          <a:p>
            <a:r>
              <a:rPr lang="tr-TR" sz="2800" dirty="0" smtClean="0"/>
              <a:t>sığınak</a:t>
            </a:r>
          </a:p>
          <a:p>
            <a:r>
              <a:rPr lang="tr-TR" sz="2800" dirty="0" smtClean="0"/>
              <a:t>silgi</a:t>
            </a:r>
          </a:p>
          <a:p>
            <a:r>
              <a:rPr lang="tr-TR" sz="2800" dirty="0" smtClean="0"/>
              <a:t>sokak</a:t>
            </a:r>
          </a:p>
          <a:p>
            <a:r>
              <a:rPr lang="tr-TR" sz="2800" dirty="0" smtClean="0"/>
              <a:t>su</a:t>
            </a:r>
          </a:p>
          <a:p>
            <a:r>
              <a:rPr lang="tr-TR" sz="2800" dirty="0" smtClean="0"/>
              <a:t>sığır</a:t>
            </a:r>
          </a:p>
          <a:p>
            <a:r>
              <a:rPr lang="tr-TR" sz="2800" dirty="0" smtClean="0"/>
              <a:t>simit</a:t>
            </a:r>
          </a:p>
          <a:p>
            <a:endParaRPr lang="tr-TR" sz="28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600" b="1" dirty="0" smtClean="0"/>
              <a:t/>
            </a:r>
            <a:br>
              <a:rPr lang="tr-TR" sz="6600" b="1" dirty="0" smtClean="0"/>
            </a:br>
            <a:r>
              <a:rPr lang="tr-TR" sz="6600" b="1" dirty="0" smtClean="0"/>
              <a:t>S - s</a:t>
            </a:r>
            <a:endParaRPr lang="tr-TR" sz="66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185792"/>
          </a:xfrm>
        </p:spPr>
        <p:txBody>
          <a:bodyPr numCol="4">
            <a:noAutofit/>
          </a:bodyPr>
          <a:lstStyle/>
          <a:p>
            <a:r>
              <a:rPr lang="tr-TR" sz="2800" dirty="0" smtClean="0"/>
              <a:t>ser_n</a:t>
            </a:r>
          </a:p>
          <a:p>
            <a:r>
              <a:rPr lang="tr-TR" sz="2800" dirty="0" smtClean="0"/>
              <a:t>sar_</a:t>
            </a:r>
            <a:r>
              <a:rPr lang="tr-TR" sz="2800" dirty="0" err="1" smtClean="0"/>
              <a:t>msak</a:t>
            </a:r>
            <a:endParaRPr lang="tr-TR" sz="2800" dirty="0" smtClean="0"/>
          </a:p>
          <a:p>
            <a:r>
              <a:rPr lang="tr-TR" sz="2800" dirty="0" smtClean="0"/>
              <a:t>sal_</a:t>
            </a:r>
          </a:p>
          <a:p>
            <a:r>
              <a:rPr lang="tr-TR" sz="2800" dirty="0" smtClean="0"/>
              <a:t>sar_ş_n</a:t>
            </a:r>
          </a:p>
          <a:p>
            <a:r>
              <a:rPr lang="tr-TR" sz="2800" dirty="0" err="1" smtClean="0"/>
              <a:t>sab</a:t>
            </a:r>
            <a:r>
              <a:rPr lang="tr-TR" sz="2800" dirty="0" smtClean="0"/>
              <a:t>_n</a:t>
            </a:r>
          </a:p>
          <a:p>
            <a:r>
              <a:rPr lang="tr-TR" sz="2800" dirty="0" smtClean="0"/>
              <a:t>sal_</a:t>
            </a:r>
            <a:r>
              <a:rPr lang="tr-TR" sz="2800" dirty="0" err="1" smtClean="0"/>
              <a:t>ncak</a:t>
            </a:r>
            <a:endParaRPr lang="tr-TR" sz="2800" dirty="0" smtClean="0"/>
          </a:p>
          <a:p>
            <a:r>
              <a:rPr lang="tr-TR" sz="2800" dirty="0" smtClean="0"/>
              <a:t>sat_c_</a:t>
            </a:r>
          </a:p>
          <a:p>
            <a:r>
              <a:rPr lang="tr-TR" sz="2800" dirty="0" smtClean="0"/>
              <a:t>sal_n</a:t>
            </a:r>
          </a:p>
          <a:p>
            <a:r>
              <a:rPr lang="tr-TR" sz="2800" dirty="0" smtClean="0"/>
              <a:t>sene=yıl</a:t>
            </a:r>
          </a:p>
          <a:p>
            <a:r>
              <a:rPr lang="tr-TR" sz="2800" dirty="0" err="1" smtClean="0"/>
              <a:t>sağl</a:t>
            </a:r>
            <a:r>
              <a:rPr lang="tr-TR" sz="2800" dirty="0" smtClean="0"/>
              <a:t>_k</a:t>
            </a:r>
          </a:p>
          <a:p>
            <a:r>
              <a:rPr lang="tr-TR" sz="2800" dirty="0" smtClean="0"/>
              <a:t>sam_m_</a:t>
            </a:r>
          </a:p>
          <a:p>
            <a:r>
              <a:rPr lang="tr-TR" sz="2800" dirty="0" smtClean="0"/>
              <a:t>seram_k</a:t>
            </a:r>
          </a:p>
          <a:p>
            <a:r>
              <a:rPr lang="tr-TR" sz="2800" dirty="0" smtClean="0"/>
              <a:t>sağ_r</a:t>
            </a:r>
          </a:p>
          <a:p>
            <a:r>
              <a:rPr lang="tr-TR" sz="2800" dirty="0" err="1" smtClean="0"/>
              <a:t>sanatç</a:t>
            </a:r>
            <a:r>
              <a:rPr lang="tr-TR" sz="2800" dirty="0" smtClean="0"/>
              <a:t>_</a:t>
            </a:r>
          </a:p>
          <a:p>
            <a:r>
              <a:rPr lang="tr-TR" sz="2800" dirty="0" smtClean="0"/>
              <a:t>ser_m</a:t>
            </a:r>
          </a:p>
          <a:p>
            <a:r>
              <a:rPr lang="tr-TR" sz="2800" dirty="0" smtClean="0"/>
              <a:t>sak_z</a:t>
            </a:r>
          </a:p>
          <a:p>
            <a:r>
              <a:rPr lang="tr-TR" sz="2800" dirty="0" err="1" smtClean="0"/>
              <a:t>serv</a:t>
            </a:r>
            <a:r>
              <a:rPr lang="tr-TR" sz="2800" dirty="0" smtClean="0"/>
              <a:t>_</a:t>
            </a:r>
          </a:p>
          <a:p>
            <a:r>
              <a:rPr lang="tr-TR" sz="2800" dirty="0" err="1" smtClean="0"/>
              <a:t>sandv</a:t>
            </a:r>
            <a:r>
              <a:rPr lang="tr-TR" sz="2800" dirty="0" smtClean="0"/>
              <a:t>_ç</a:t>
            </a:r>
          </a:p>
          <a:p>
            <a:r>
              <a:rPr lang="tr-TR" sz="2800" dirty="0" err="1" smtClean="0"/>
              <a:t>serv</a:t>
            </a:r>
            <a:r>
              <a:rPr lang="tr-TR" sz="2800" dirty="0" smtClean="0"/>
              <a:t>_s</a:t>
            </a:r>
          </a:p>
          <a:p>
            <a:r>
              <a:rPr lang="tr-TR" sz="2800" dirty="0" err="1" smtClean="0"/>
              <a:t>sarg</a:t>
            </a:r>
            <a:r>
              <a:rPr lang="tr-TR" sz="2800" dirty="0" smtClean="0"/>
              <a:t>_</a:t>
            </a:r>
          </a:p>
          <a:p>
            <a:r>
              <a:rPr lang="tr-TR" sz="2800" dirty="0" smtClean="0"/>
              <a:t>seç_m</a:t>
            </a:r>
          </a:p>
          <a:p>
            <a:r>
              <a:rPr lang="tr-TR" sz="2800" dirty="0" err="1" smtClean="0"/>
              <a:t>sarg</a:t>
            </a:r>
            <a:r>
              <a:rPr lang="tr-TR" sz="2800" dirty="0" smtClean="0"/>
              <a:t>_ bez_</a:t>
            </a:r>
          </a:p>
          <a:p>
            <a:r>
              <a:rPr lang="tr-TR" sz="2800" dirty="0" smtClean="0"/>
              <a:t>sek_z</a:t>
            </a:r>
          </a:p>
          <a:p>
            <a:r>
              <a:rPr lang="tr-TR" sz="2800" dirty="0" smtClean="0"/>
              <a:t>sev_</a:t>
            </a:r>
            <a:r>
              <a:rPr lang="tr-TR" sz="2800" dirty="0" err="1" smtClean="0"/>
              <a:t>nç</a:t>
            </a:r>
            <a:endParaRPr lang="tr-TR" sz="2800" dirty="0" smtClean="0"/>
          </a:p>
          <a:p>
            <a:r>
              <a:rPr lang="tr-TR" sz="2800" dirty="0" err="1" smtClean="0"/>
              <a:t>salatal</a:t>
            </a:r>
            <a:r>
              <a:rPr lang="tr-TR" sz="2800" dirty="0" smtClean="0"/>
              <a:t>_k</a:t>
            </a:r>
          </a:p>
          <a:p>
            <a:r>
              <a:rPr lang="tr-TR" sz="2800" dirty="0" err="1" smtClean="0"/>
              <a:t>sarh</a:t>
            </a:r>
            <a:r>
              <a:rPr lang="tr-TR" sz="2800" dirty="0" smtClean="0"/>
              <a:t>_ş</a:t>
            </a:r>
          </a:p>
          <a:p>
            <a:r>
              <a:rPr lang="tr-TR" sz="2800" dirty="0" smtClean="0"/>
              <a:t>sev_</a:t>
            </a:r>
            <a:r>
              <a:rPr lang="tr-TR" sz="2800" dirty="0" err="1" smtClean="0"/>
              <a:t>nçl</a:t>
            </a:r>
            <a:r>
              <a:rPr lang="tr-TR" sz="2800" dirty="0" smtClean="0"/>
              <a:t>_</a:t>
            </a:r>
          </a:p>
          <a:p>
            <a:r>
              <a:rPr lang="tr-TR" sz="2800" dirty="0" smtClean="0"/>
              <a:t>s_</a:t>
            </a:r>
            <a:r>
              <a:rPr lang="tr-TR" sz="2800" dirty="0" err="1" smtClean="0"/>
              <a:t>lah</a:t>
            </a:r>
            <a:endParaRPr lang="tr-TR" sz="2800" dirty="0" smtClean="0"/>
          </a:p>
          <a:p>
            <a:r>
              <a:rPr lang="tr-TR" sz="2800" dirty="0" smtClean="0"/>
              <a:t>s_</a:t>
            </a:r>
            <a:r>
              <a:rPr lang="tr-TR" sz="2800" dirty="0" err="1" smtClean="0"/>
              <a:t>hbet</a:t>
            </a:r>
            <a:endParaRPr lang="tr-TR" sz="2800" dirty="0" smtClean="0"/>
          </a:p>
          <a:p>
            <a:r>
              <a:rPr lang="tr-TR" sz="2800" dirty="0" err="1" smtClean="0"/>
              <a:t>sp</a:t>
            </a:r>
            <a:r>
              <a:rPr lang="tr-TR" sz="2800" dirty="0" smtClean="0"/>
              <a:t>_r</a:t>
            </a:r>
          </a:p>
          <a:p>
            <a:r>
              <a:rPr lang="tr-TR" sz="2800" dirty="0" smtClean="0"/>
              <a:t>s_ğ_</a:t>
            </a:r>
            <a:r>
              <a:rPr lang="tr-TR" sz="2800" dirty="0" err="1" smtClean="0"/>
              <a:t>nak</a:t>
            </a:r>
            <a:endParaRPr lang="tr-TR" sz="2800" dirty="0" smtClean="0"/>
          </a:p>
          <a:p>
            <a:r>
              <a:rPr lang="tr-TR" sz="2800" dirty="0" smtClean="0"/>
              <a:t>s_</a:t>
            </a:r>
            <a:r>
              <a:rPr lang="tr-TR" sz="2800" dirty="0" err="1" smtClean="0"/>
              <a:t>lg</a:t>
            </a:r>
            <a:r>
              <a:rPr lang="tr-TR" sz="2800" dirty="0" smtClean="0"/>
              <a:t>_</a:t>
            </a:r>
          </a:p>
          <a:p>
            <a:r>
              <a:rPr lang="tr-TR" sz="2800" dirty="0" smtClean="0"/>
              <a:t>s_kak</a:t>
            </a:r>
          </a:p>
          <a:p>
            <a:r>
              <a:rPr lang="tr-TR" sz="2800" dirty="0" smtClean="0"/>
              <a:t>s_</a:t>
            </a:r>
          </a:p>
          <a:p>
            <a:r>
              <a:rPr lang="tr-TR" sz="2800" dirty="0" smtClean="0"/>
              <a:t>s_ğ_r</a:t>
            </a:r>
          </a:p>
          <a:p>
            <a:r>
              <a:rPr lang="tr-TR" sz="2800" dirty="0" smtClean="0"/>
              <a:t>s_m_t</a:t>
            </a:r>
          </a:p>
          <a:p>
            <a:endParaRPr lang="tr-TR" sz="28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salınca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980728"/>
            <a:ext cx="2466975" cy="1847850"/>
          </a:xfrm>
        </p:spPr>
      </p:pic>
      <p:pic>
        <p:nvPicPr>
          <p:cNvPr id="5" name="4 Resim" descr="sandviç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1196752"/>
            <a:ext cx="2619375" cy="1752600"/>
          </a:xfrm>
          <a:prstGeom prst="rect">
            <a:avLst/>
          </a:prstGeom>
        </p:spPr>
      </p:pic>
      <p:pic>
        <p:nvPicPr>
          <p:cNvPr id="6" name="5 Resim" descr="simi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3645024"/>
            <a:ext cx="2466975" cy="1847850"/>
          </a:xfrm>
          <a:prstGeom prst="rect">
            <a:avLst/>
          </a:prstGeom>
        </p:spPr>
      </p:pic>
      <p:pic>
        <p:nvPicPr>
          <p:cNvPr id="7" name="6 Resim" descr="sserum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80112" y="3501008"/>
            <a:ext cx="1847850" cy="2466975"/>
          </a:xfrm>
          <a:prstGeom prst="rect">
            <a:avLst/>
          </a:prstGeom>
        </p:spPr>
      </p:pic>
      <p:sp>
        <p:nvSpPr>
          <p:cNvPr id="8" name="7 Metin kutusu"/>
          <p:cNvSpPr txBox="1"/>
          <p:nvPr/>
        </p:nvSpPr>
        <p:spPr>
          <a:xfrm>
            <a:off x="827584" y="2852936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Salıncak</a:t>
            </a:r>
            <a:endParaRPr lang="tr-TR" sz="2800" b="1" dirty="0"/>
          </a:p>
        </p:txBody>
      </p:sp>
      <p:sp>
        <p:nvSpPr>
          <p:cNvPr id="9" name="8 Metin kutusu"/>
          <p:cNvSpPr txBox="1"/>
          <p:nvPr/>
        </p:nvSpPr>
        <p:spPr>
          <a:xfrm>
            <a:off x="5292080" y="2924944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Sandviç</a:t>
            </a:r>
            <a:endParaRPr lang="tr-TR" sz="2800" b="1" dirty="0"/>
          </a:p>
        </p:txBody>
      </p:sp>
      <p:sp>
        <p:nvSpPr>
          <p:cNvPr id="10" name="9 Metin kutusu"/>
          <p:cNvSpPr txBox="1"/>
          <p:nvPr/>
        </p:nvSpPr>
        <p:spPr>
          <a:xfrm>
            <a:off x="971600" y="5805264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600" b="1" dirty="0" smtClean="0"/>
              <a:t>Simit</a:t>
            </a:r>
            <a:endParaRPr lang="tr-TR" sz="3600" b="1" dirty="0"/>
          </a:p>
        </p:txBody>
      </p:sp>
      <p:sp>
        <p:nvSpPr>
          <p:cNvPr id="11" name="10 Metin kutusu"/>
          <p:cNvSpPr txBox="1"/>
          <p:nvPr/>
        </p:nvSpPr>
        <p:spPr>
          <a:xfrm>
            <a:off x="5724128" y="6021288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200" b="1" dirty="0" smtClean="0"/>
              <a:t>Serum</a:t>
            </a:r>
            <a:endParaRPr lang="tr-TR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000" b="1" dirty="0" smtClean="0"/>
              <a:t/>
            </a:r>
            <a:br>
              <a:rPr lang="tr-TR" sz="6000" b="1" dirty="0" smtClean="0"/>
            </a:br>
            <a:r>
              <a:rPr lang="tr-TR" sz="6000" b="1" dirty="0" smtClean="0"/>
              <a:t>S - s</a:t>
            </a:r>
            <a:endParaRPr lang="tr-TR" sz="60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185792"/>
          </a:xfrm>
        </p:spPr>
        <p:txBody>
          <a:bodyPr numCol="4">
            <a:noAutofit/>
          </a:bodyPr>
          <a:lstStyle/>
          <a:p>
            <a:r>
              <a:rPr lang="tr-TR" sz="2800" dirty="0" smtClean="0"/>
              <a:t>solucan</a:t>
            </a:r>
          </a:p>
          <a:p>
            <a:r>
              <a:rPr lang="tr-TR" sz="2800" dirty="0" smtClean="0"/>
              <a:t>Suriye</a:t>
            </a:r>
          </a:p>
          <a:p>
            <a:r>
              <a:rPr lang="tr-TR" sz="2800" dirty="0" smtClean="0"/>
              <a:t>sık</a:t>
            </a:r>
          </a:p>
          <a:p>
            <a:r>
              <a:rPr lang="tr-TR" sz="2800" dirty="0" smtClean="0"/>
              <a:t>sincap</a:t>
            </a:r>
          </a:p>
          <a:p>
            <a:r>
              <a:rPr lang="tr-TR" sz="2800" dirty="0" smtClean="0"/>
              <a:t>sonbahar</a:t>
            </a:r>
          </a:p>
          <a:p>
            <a:r>
              <a:rPr lang="tr-TR" sz="2800" dirty="0" smtClean="0"/>
              <a:t>susam</a:t>
            </a:r>
          </a:p>
          <a:p>
            <a:r>
              <a:rPr lang="tr-TR" sz="2800" dirty="0" smtClean="0"/>
              <a:t>sıkı</a:t>
            </a:r>
          </a:p>
          <a:p>
            <a:r>
              <a:rPr lang="tr-TR" sz="2800" dirty="0" smtClean="0"/>
              <a:t>sinek</a:t>
            </a:r>
          </a:p>
          <a:p>
            <a:r>
              <a:rPr lang="tr-TR" sz="2800" dirty="0" smtClean="0"/>
              <a:t>sonuç</a:t>
            </a:r>
          </a:p>
          <a:p>
            <a:r>
              <a:rPr lang="tr-TR" sz="2800" dirty="0" smtClean="0"/>
              <a:t>sümbül sınav</a:t>
            </a:r>
          </a:p>
          <a:p>
            <a:r>
              <a:rPr lang="tr-TR" sz="2800" dirty="0" smtClean="0"/>
              <a:t>sinema</a:t>
            </a:r>
          </a:p>
          <a:p>
            <a:r>
              <a:rPr lang="tr-TR" sz="2800" dirty="0" smtClean="0"/>
              <a:t>soru</a:t>
            </a:r>
          </a:p>
          <a:p>
            <a:r>
              <a:rPr lang="tr-TR" sz="2800" dirty="0" smtClean="0"/>
              <a:t>süpürge</a:t>
            </a:r>
          </a:p>
          <a:p>
            <a:r>
              <a:rPr lang="tr-TR" sz="2800" dirty="0" smtClean="0"/>
              <a:t>sınıf</a:t>
            </a:r>
          </a:p>
          <a:p>
            <a:r>
              <a:rPr lang="tr-TR" sz="2800" dirty="0" smtClean="0"/>
              <a:t>sivri</a:t>
            </a:r>
          </a:p>
          <a:p>
            <a:r>
              <a:rPr lang="tr-TR" sz="2800" dirty="0" smtClean="0"/>
              <a:t>sos</a:t>
            </a:r>
          </a:p>
          <a:p>
            <a:r>
              <a:rPr lang="tr-TR" sz="2800" dirty="0" smtClean="0"/>
              <a:t>sürahi</a:t>
            </a:r>
          </a:p>
          <a:p>
            <a:r>
              <a:rPr lang="tr-TR" sz="2800" dirty="0" smtClean="0"/>
              <a:t>sıra</a:t>
            </a:r>
          </a:p>
          <a:p>
            <a:r>
              <a:rPr lang="tr-TR" sz="2800" dirty="0" smtClean="0"/>
              <a:t>sis</a:t>
            </a:r>
          </a:p>
          <a:p>
            <a:r>
              <a:rPr lang="tr-TR" sz="2800" dirty="0" smtClean="0"/>
              <a:t>sosis</a:t>
            </a:r>
          </a:p>
          <a:p>
            <a:r>
              <a:rPr lang="tr-TR" sz="2800" dirty="0" smtClean="0"/>
              <a:t>süre</a:t>
            </a:r>
          </a:p>
          <a:p>
            <a:r>
              <a:rPr lang="tr-TR" sz="2800" dirty="0" smtClean="0"/>
              <a:t>sır</a:t>
            </a:r>
          </a:p>
          <a:p>
            <a:r>
              <a:rPr lang="tr-TR" sz="2800" dirty="0" smtClean="0"/>
              <a:t>siyah</a:t>
            </a:r>
          </a:p>
          <a:p>
            <a:r>
              <a:rPr lang="tr-TR" sz="2800" dirty="0" smtClean="0"/>
              <a:t>söz</a:t>
            </a:r>
          </a:p>
          <a:p>
            <a:r>
              <a:rPr lang="tr-TR" sz="2800" dirty="0" smtClean="0"/>
              <a:t>sürücü</a:t>
            </a:r>
          </a:p>
          <a:p>
            <a:r>
              <a:rPr lang="tr-TR" sz="2800" dirty="0" smtClean="0"/>
              <a:t>sıvı</a:t>
            </a:r>
          </a:p>
          <a:p>
            <a:r>
              <a:rPr lang="tr-TR" sz="2800" dirty="0" smtClean="0"/>
              <a:t>sivrisinek</a:t>
            </a:r>
          </a:p>
          <a:p>
            <a:r>
              <a:rPr lang="tr-TR" sz="2800" dirty="0" smtClean="0"/>
              <a:t>sözcük</a:t>
            </a:r>
          </a:p>
          <a:p>
            <a:r>
              <a:rPr lang="tr-TR" sz="2800" dirty="0" smtClean="0"/>
              <a:t>süs</a:t>
            </a:r>
          </a:p>
          <a:p>
            <a:r>
              <a:rPr lang="tr-TR" sz="2800" dirty="0" smtClean="0"/>
              <a:t>sigara</a:t>
            </a:r>
          </a:p>
          <a:p>
            <a:r>
              <a:rPr lang="tr-TR" sz="2800" dirty="0" smtClean="0"/>
              <a:t>sofra</a:t>
            </a:r>
          </a:p>
          <a:p>
            <a:r>
              <a:rPr lang="tr-TR" sz="2800" dirty="0" smtClean="0"/>
              <a:t>sözlük</a:t>
            </a:r>
          </a:p>
          <a:p>
            <a:r>
              <a:rPr lang="tr-TR" sz="2800" dirty="0" smtClean="0"/>
              <a:t>süt</a:t>
            </a:r>
          </a:p>
          <a:p>
            <a:r>
              <a:rPr lang="tr-TR" sz="2800" dirty="0" smtClean="0"/>
              <a:t>sigorta</a:t>
            </a:r>
          </a:p>
          <a:p>
            <a:r>
              <a:rPr lang="tr-TR" sz="2800" dirty="0" smtClean="0"/>
              <a:t>soğan</a:t>
            </a:r>
          </a:p>
          <a:p>
            <a:r>
              <a:rPr lang="tr-TR" sz="2800" dirty="0" smtClean="0"/>
              <a:t>spagetti</a:t>
            </a:r>
          </a:p>
          <a:p>
            <a:r>
              <a:rPr lang="tr-TR" sz="2800" dirty="0" smtClean="0"/>
              <a:t>sütlaç</a:t>
            </a:r>
          </a:p>
          <a:p>
            <a:pPr>
              <a:buNone/>
            </a:pPr>
            <a:endParaRPr lang="tr-TR" sz="2800" dirty="0" smtClean="0"/>
          </a:p>
          <a:p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000" b="1" dirty="0" smtClean="0"/>
              <a:t/>
            </a:r>
            <a:br>
              <a:rPr lang="tr-TR" sz="6000" b="1" dirty="0" smtClean="0"/>
            </a:br>
            <a:r>
              <a:rPr lang="tr-TR" sz="6000" b="1" dirty="0" smtClean="0"/>
              <a:t>S - s</a:t>
            </a:r>
            <a:endParaRPr lang="tr-TR" sz="60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185792"/>
          </a:xfrm>
        </p:spPr>
        <p:txBody>
          <a:bodyPr numCol="4">
            <a:noAutofit/>
          </a:bodyPr>
          <a:lstStyle/>
          <a:p>
            <a:r>
              <a:rPr lang="tr-TR" sz="2800" dirty="0" smtClean="0"/>
              <a:t>sol_can</a:t>
            </a:r>
          </a:p>
          <a:p>
            <a:r>
              <a:rPr lang="tr-TR" sz="2800" dirty="0" smtClean="0"/>
              <a:t>S_r_ye</a:t>
            </a:r>
          </a:p>
          <a:p>
            <a:r>
              <a:rPr lang="tr-TR" sz="2800" dirty="0" smtClean="0"/>
              <a:t>s_k</a:t>
            </a:r>
          </a:p>
          <a:p>
            <a:r>
              <a:rPr lang="tr-TR" sz="2800" dirty="0" smtClean="0"/>
              <a:t>s_</a:t>
            </a:r>
            <a:r>
              <a:rPr lang="tr-TR" sz="2800" dirty="0" err="1" smtClean="0"/>
              <a:t>ncap</a:t>
            </a:r>
            <a:endParaRPr lang="tr-TR" sz="2800" dirty="0" smtClean="0"/>
          </a:p>
          <a:p>
            <a:r>
              <a:rPr lang="tr-TR" sz="2800" dirty="0" smtClean="0"/>
              <a:t>s_</a:t>
            </a:r>
            <a:r>
              <a:rPr lang="tr-TR" sz="2800" dirty="0" err="1" smtClean="0"/>
              <a:t>nbahar</a:t>
            </a:r>
            <a:endParaRPr lang="tr-TR" sz="2800" dirty="0" smtClean="0"/>
          </a:p>
          <a:p>
            <a:r>
              <a:rPr lang="tr-TR" sz="2800" dirty="0" smtClean="0"/>
              <a:t>s_sam</a:t>
            </a:r>
          </a:p>
          <a:p>
            <a:r>
              <a:rPr lang="tr-TR" sz="2800" dirty="0" smtClean="0"/>
              <a:t>s_k_</a:t>
            </a:r>
          </a:p>
          <a:p>
            <a:r>
              <a:rPr lang="tr-TR" sz="2800" dirty="0" smtClean="0"/>
              <a:t>s_</a:t>
            </a:r>
            <a:r>
              <a:rPr lang="tr-TR" sz="2800" dirty="0" err="1" smtClean="0"/>
              <a:t>nek</a:t>
            </a:r>
            <a:endParaRPr lang="tr-TR" sz="2800" dirty="0" smtClean="0"/>
          </a:p>
          <a:p>
            <a:r>
              <a:rPr lang="tr-TR" sz="2800" dirty="0" smtClean="0"/>
              <a:t>s_n_ç</a:t>
            </a:r>
          </a:p>
          <a:p>
            <a:r>
              <a:rPr lang="tr-TR" sz="2800" dirty="0" smtClean="0"/>
              <a:t>s_</a:t>
            </a:r>
            <a:r>
              <a:rPr lang="tr-TR" sz="2800" dirty="0" err="1" smtClean="0"/>
              <a:t>mb</a:t>
            </a:r>
            <a:r>
              <a:rPr lang="tr-TR" sz="2800" dirty="0" smtClean="0"/>
              <a:t>_l s_n_v</a:t>
            </a:r>
          </a:p>
          <a:p>
            <a:r>
              <a:rPr lang="tr-TR" sz="2800" dirty="0" smtClean="0"/>
              <a:t>s_n_</a:t>
            </a:r>
            <a:r>
              <a:rPr lang="tr-TR" sz="2800" dirty="0" err="1" smtClean="0"/>
              <a:t>ma</a:t>
            </a:r>
            <a:endParaRPr lang="tr-TR" sz="2800" dirty="0" smtClean="0"/>
          </a:p>
          <a:p>
            <a:r>
              <a:rPr lang="tr-TR" sz="2800" dirty="0" smtClean="0"/>
              <a:t>s_r_</a:t>
            </a:r>
          </a:p>
          <a:p>
            <a:r>
              <a:rPr lang="tr-TR" sz="2800" dirty="0" smtClean="0"/>
              <a:t>s_p_</a:t>
            </a:r>
            <a:r>
              <a:rPr lang="tr-TR" sz="2800" dirty="0" err="1" smtClean="0"/>
              <a:t>rge</a:t>
            </a:r>
            <a:endParaRPr lang="tr-TR" sz="2800" dirty="0" smtClean="0"/>
          </a:p>
          <a:p>
            <a:r>
              <a:rPr lang="tr-TR" sz="2800" dirty="0" smtClean="0"/>
              <a:t>s_n_f</a:t>
            </a:r>
          </a:p>
          <a:p>
            <a:r>
              <a:rPr lang="tr-TR" sz="2800" dirty="0" smtClean="0"/>
              <a:t>s_</a:t>
            </a:r>
            <a:r>
              <a:rPr lang="tr-TR" sz="2800" dirty="0" err="1" smtClean="0"/>
              <a:t>vr</a:t>
            </a:r>
            <a:r>
              <a:rPr lang="tr-TR" sz="2800" dirty="0" smtClean="0"/>
              <a:t>_</a:t>
            </a:r>
          </a:p>
          <a:p>
            <a:r>
              <a:rPr lang="tr-TR" sz="2800" dirty="0" smtClean="0"/>
              <a:t>s_s</a:t>
            </a:r>
          </a:p>
          <a:p>
            <a:r>
              <a:rPr lang="tr-TR" sz="2800" dirty="0" smtClean="0"/>
              <a:t>s_</a:t>
            </a:r>
            <a:r>
              <a:rPr lang="tr-TR" sz="2800" dirty="0" err="1" smtClean="0"/>
              <a:t>rah</a:t>
            </a:r>
            <a:r>
              <a:rPr lang="tr-TR" sz="2800" dirty="0" smtClean="0"/>
              <a:t>_</a:t>
            </a:r>
          </a:p>
          <a:p>
            <a:r>
              <a:rPr lang="tr-TR" sz="2800" dirty="0" smtClean="0"/>
              <a:t>s_</a:t>
            </a:r>
            <a:r>
              <a:rPr lang="tr-TR" sz="2800" dirty="0" err="1" smtClean="0"/>
              <a:t>ra</a:t>
            </a:r>
            <a:endParaRPr lang="tr-TR" sz="2800" dirty="0" smtClean="0"/>
          </a:p>
          <a:p>
            <a:r>
              <a:rPr lang="tr-TR" sz="2800" dirty="0" smtClean="0"/>
              <a:t>s_s</a:t>
            </a:r>
          </a:p>
          <a:p>
            <a:r>
              <a:rPr lang="tr-TR" sz="2800" dirty="0" smtClean="0"/>
              <a:t>s_s_s</a:t>
            </a:r>
          </a:p>
          <a:p>
            <a:r>
              <a:rPr lang="tr-TR" sz="2800" dirty="0" smtClean="0"/>
              <a:t>s_re</a:t>
            </a:r>
          </a:p>
          <a:p>
            <a:r>
              <a:rPr lang="tr-TR" sz="2800" dirty="0" smtClean="0"/>
              <a:t>s_r</a:t>
            </a:r>
          </a:p>
          <a:p>
            <a:r>
              <a:rPr lang="tr-TR" sz="2800" dirty="0" smtClean="0"/>
              <a:t>s_</a:t>
            </a:r>
            <a:r>
              <a:rPr lang="tr-TR" sz="2800" dirty="0" err="1" smtClean="0"/>
              <a:t>yah</a:t>
            </a:r>
            <a:endParaRPr lang="tr-TR" sz="2800" dirty="0" smtClean="0"/>
          </a:p>
          <a:p>
            <a:r>
              <a:rPr lang="tr-TR" sz="2800" dirty="0" smtClean="0"/>
              <a:t>s_z</a:t>
            </a:r>
          </a:p>
          <a:p>
            <a:r>
              <a:rPr lang="tr-TR" sz="2800" dirty="0" smtClean="0"/>
              <a:t>s_r_c_</a:t>
            </a:r>
          </a:p>
          <a:p>
            <a:r>
              <a:rPr lang="tr-TR" sz="2800" dirty="0" smtClean="0"/>
              <a:t>s_v_</a:t>
            </a:r>
          </a:p>
          <a:p>
            <a:r>
              <a:rPr lang="tr-TR" sz="2800" dirty="0" smtClean="0"/>
              <a:t>s_</a:t>
            </a:r>
            <a:r>
              <a:rPr lang="tr-TR" sz="2800" dirty="0" err="1" smtClean="0"/>
              <a:t>vr</a:t>
            </a:r>
            <a:r>
              <a:rPr lang="tr-TR" sz="2800" dirty="0" smtClean="0"/>
              <a:t>_s_</a:t>
            </a:r>
            <a:r>
              <a:rPr lang="tr-TR" sz="2800" dirty="0" err="1" smtClean="0"/>
              <a:t>nek</a:t>
            </a:r>
            <a:endParaRPr lang="tr-TR" sz="2800" dirty="0" smtClean="0"/>
          </a:p>
          <a:p>
            <a:r>
              <a:rPr lang="tr-TR" sz="2800" dirty="0" smtClean="0"/>
              <a:t>s_</a:t>
            </a:r>
            <a:r>
              <a:rPr lang="tr-TR" sz="2800" dirty="0" err="1" smtClean="0"/>
              <a:t>zc</a:t>
            </a:r>
            <a:r>
              <a:rPr lang="tr-TR" sz="2800" dirty="0" smtClean="0"/>
              <a:t>_k</a:t>
            </a:r>
          </a:p>
          <a:p>
            <a:r>
              <a:rPr lang="tr-TR" sz="2800" dirty="0" smtClean="0"/>
              <a:t>s_s</a:t>
            </a:r>
          </a:p>
          <a:p>
            <a:r>
              <a:rPr lang="tr-TR" sz="2800" dirty="0" smtClean="0"/>
              <a:t>s-gara</a:t>
            </a:r>
          </a:p>
          <a:p>
            <a:r>
              <a:rPr lang="tr-TR" sz="2800" dirty="0" smtClean="0"/>
              <a:t>s_</a:t>
            </a:r>
            <a:r>
              <a:rPr lang="tr-TR" sz="2800" dirty="0" err="1" smtClean="0"/>
              <a:t>fra</a:t>
            </a:r>
            <a:endParaRPr lang="tr-TR" sz="2800" dirty="0" smtClean="0"/>
          </a:p>
          <a:p>
            <a:r>
              <a:rPr lang="tr-TR" sz="2800" dirty="0" smtClean="0"/>
              <a:t>s_</a:t>
            </a:r>
            <a:r>
              <a:rPr lang="tr-TR" sz="2800" dirty="0" err="1" smtClean="0"/>
              <a:t>zl</a:t>
            </a:r>
            <a:r>
              <a:rPr lang="tr-TR" sz="2800" dirty="0" smtClean="0"/>
              <a:t>_k</a:t>
            </a:r>
          </a:p>
          <a:p>
            <a:r>
              <a:rPr lang="tr-TR" sz="2800" dirty="0" smtClean="0"/>
              <a:t>s_t</a:t>
            </a:r>
          </a:p>
          <a:p>
            <a:r>
              <a:rPr lang="tr-TR" sz="2800" dirty="0" smtClean="0"/>
              <a:t>s_g_</a:t>
            </a:r>
            <a:r>
              <a:rPr lang="tr-TR" sz="2800" dirty="0" err="1" smtClean="0"/>
              <a:t>rta</a:t>
            </a:r>
            <a:endParaRPr lang="tr-TR" sz="2800" dirty="0" smtClean="0"/>
          </a:p>
          <a:p>
            <a:r>
              <a:rPr lang="tr-TR" sz="2800" dirty="0" smtClean="0"/>
              <a:t>s_</a:t>
            </a:r>
            <a:r>
              <a:rPr lang="tr-TR" sz="2800" dirty="0" err="1" smtClean="0"/>
              <a:t>ğan</a:t>
            </a:r>
            <a:endParaRPr lang="tr-TR" sz="2800" dirty="0" smtClean="0"/>
          </a:p>
          <a:p>
            <a:r>
              <a:rPr lang="tr-TR" sz="2800" dirty="0" smtClean="0"/>
              <a:t>s_</a:t>
            </a:r>
            <a:r>
              <a:rPr lang="tr-TR" sz="2800" dirty="0" err="1" smtClean="0"/>
              <a:t>tlaç</a:t>
            </a:r>
            <a:endParaRPr lang="tr-TR" sz="2800" dirty="0" smtClean="0"/>
          </a:p>
          <a:p>
            <a:pPr>
              <a:buNone/>
            </a:pPr>
            <a:endParaRPr lang="tr-TR" sz="2800" dirty="0" smtClean="0"/>
          </a:p>
          <a:p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000" b="1" dirty="0" smtClean="0"/>
              <a:t/>
            </a:r>
            <a:br>
              <a:rPr lang="tr-TR" sz="6000" b="1" dirty="0" smtClean="0"/>
            </a:br>
            <a:r>
              <a:rPr lang="tr-TR" sz="6000" b="1" dirty="0" smtClean="0"/>
              <a:t>C - c</a:t>
            </a:r>
            <a:endParaRPr lang="tr-TR" sz="60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069160"/>
          </a:xfrm>
        </p:spPr>
        <p:txBody>
          <a:bodyPr numCol="3">
            <a:noAutofit/>
          </a:bodyPr>
          <a:lstStyle/>
          <a:p>
            <a:pPr>
              <a:buNone/>
            </a:pPr>
            <a:endParaRPr lang="tr-TR" sz="2800" dirty="0" smtClean="0"/>
          </a:p>
          <a:p>
            <a:r>
              <a:rPr lang="tr-TR" sz="2800" dirty="0" smtClean="0"/>
              <a:t>ciğer</a:t>
            </a:r>
          </a:p>
          <a:p>
            <a:r>
              <a:rPr lang="tr-TR" sz="2800" dirty="0" smtClean="0"/>
              <a:t>cep telefonu</a:t>
            </a:r>
          </a:p>
          <a:p>
            <a:r>
              <a:rPr lang="tr-TR" sz="2800" dirty="0" smtClean="0"/>
              <a:t>cumartesi</a:t>
            </a:r>
          </a:p>
          <a:p>
            <a:r>
              <a:rPr lang="tr-TR" sz="2800" dirty="0" smtClean="0"/>
              <a:t>cüzdan</a:t>
            </a:r>
          </a:p>
          <a:p>
            <a:r>
              <a:rPr lang="tr-TR" sz="2800" dirty="0" smtClean="0"/>
              <a:t>cami</a:t>
            </a:r>
          </a:p>
          <a:p>
            <a:r>
              <a:rPr lang="tr-TR" sz="2800" dirty="0" smtClean="0"/>
              <a:t>cacık</a:t>
            </a:r>
          </a:p>
          <a:p>
            <a:r>
              <a:rPr lang="tr-TR" sz="2800" dirty="0" smtClean="0"/>
              <a:t>cuma</a:t>
            </a:r>
          </a:p>
          <a:p>
            <a:r>
              <a:rPr lang="tr-TR" sz="2800" dirty="0" smtClean="0"/>
              <a:t>ceviz</a:t>
            </a:r>
          </a:p>
          <a:p>
            <a:r>
              <a:rPr lang="tr-TR" sz="2800" dirty="0" smtClean="0"/>
              <a:t>cankurtaran</a:t>
            </a:r>
          </a:p>
          <a:p>
            <a:r>
              <a:rPr lang="tr-TR" sz="2800" dirty="0" err="1" smtClean="0"/>
              <a:t>ciklet</a:t>
            </a:r>
            <a:r>
              <a:rPr lang="tr-TR" sz="2800" dirty="0" smtClean="0"/>
              <a:t>=sakız</a:t>
            </a:r>
          </a:p>
          <a:p>
            <a:r>
              <a:rPr lang="tr-TR" sz="2800" dirty="0" smtClean="0"/>
              <a:t>cevap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sümbü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4221088"/>
            <a:ext cx="2619375" cy="1743075"/>
          </a:xfrm>
        </p:spPr>
      </p:pic>
      <p:pic>
        <p:nvPicPr>
          <p:cNvPr id="5" name="4 Resim" descr="sürah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980728"/>
            <a:ext cx="2143125" cy="2143125"/>
          </a:xfrm>
          <a:prstGeom prst="rect">
            <a:avLst/>
          </a:prstGeom>
        </p:spPr>
      </p:pic>
      <p:pic>
        <p:nvPicPr>
          <p:cNvPr id="6" name="5 Resim" descr="süpürg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23928" y="764704"/>
            <a:ext cx="1847850" cy="2466975"/>
          </a:xfrm>
          <a:prstGeom prst="rect">
            <a:avLst/>
          </a:prstGeom>
        </p:spPr>
      </p:pic>
      <p:pic>
        <p:nvPicPr>
          <p:cNvPr id="7" name="6 Resim" descr="sütlaç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51920" y="4149080"/>
            <a:ext cx="2466975" cy="1847850"/>
          </a:xfrm>
          <a:prstGeom prst="rect">
            <a:avLst/>
          </a:prstGeom>
        </p:spPr>
      </p:pic>
      <p:pic>
        <p:nvPicPr>
          <p:cNvPr id="8" name="7 Resim" descr="süpürge makines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60232" y="908720"/>
            <a:ext cx="2109217" cy="3240360"/>
          </a:xfrm>
          <a:prstGeom prst="rect">
            <a:avLst/>
          </a:prstGeom>
        </p:spPr>
      </p:pic>
      <p:sp>
        <p:nvSpPr>
          <p:cNvPr id="9" name="8 Metin kutusu"/>
          <p:cNvSpPr txBox="1"/>
          <p:nvPr/>
        </p:nvSpPr>
        <p:spPr>
          <a:xfrm>
            <a:off x="611560" y="3429000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200" b="1" dirty="0" smtClean="0"/>
              <a:t>Sürahi</a:t>
            </a:r>
            <a:endParaRPr lang="tr-TR" sz="3200" b="1" dirty="0"/>
          </a:p>
        </p:txBody>
      </p:sp>
      <p:sp>
        <p:nvSpPr>
          <p:cNvPr id="10" name="9 Metin kutusu"/>
          <p:cNvSpPr txBox="1"/>
          <p:nvPr/>
        </p:nvSpPr>
        <p:spPr>
          <a:xfrm>
            <a:off x="755576" y="6165304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Sümbül </a:t>
            </a:r>
            <a:endParaRPr lang="tr-TR" sz="2800" b="1" dirty="0"/>
          </a:p>
        </p:txBody>
      </p:sp>
      <p:sp>
        <p:nvSpPr>
          <p:cNvPr id="11" name="10 Metin kutusu"/>
          <p:cNvSpPr txBox="1"/>
          <p:nvPr/>
        </p:nvSpPr>
        <p:spPr>
          <a:xfrm>
            <a:off x="3995936" y="3284984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Süpürge</a:t>
            </a:r>
            <a:endParaRPr lang="tr-TR" sz="2800" b="1" dirty="0"/>
          </a:p>
        </p:txBody>
      </p:sp>
      <p:sp>
        <p:nvSpPr>
          <p:cNvPr id="12" name="11 Metin kutusu"/>
          <p:cNvSpPr txBox="1"/>
          <p:nvPr/>
        </p:nvSpPr>
        <p:spPr>
          <a:xfrm>
            <a:off x="3995936" y="6093296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200" b="1" dirty="0" smtClean="0"/>
              <a:t>Sütlaç</a:t>
            </a:r>
            <a:endParaRPr lang="tr-TR" sz="3200" b="1" dirty="0"/>
          </a:p>
        </p:txBody>
      </p:sp>
      <p:sp>
        <p:nvSpPr>
          <p:cNvPr id="13" name="12 Metin kutusu"/>
          <p:cNvSpPr txBox="1"/>
          <p:nvPr/>
        </p:nvSpPr>
        <p:spPr>
          <a:xfrm>
            <a:off x="6732240" y="4509120"/>
            <a:ext cx="1728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tr-TR" sz="2400" b="1" dirty="0" smtClean="0"/>
              <a:t>Elektrikli</a:t>
            </a:r>
          </a:p>
          <a:p>
            <a:pPr algn="ctr"/>
            <a:r>
              <a:rPr lang="tr-TR" sz="2400" b="1" dirty="0" smtClean="0"/>
              <a:t>Süpürge makinesi</a:t>
            </a:r>
            <a:endParaRPr lang="tr-TR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600" b="1" dirty="0" smtClean="0"/>
              <a:t/>
            </a:r>
            <a:br>
              <a:rPr lang="tr-TR" sz="6600" b="1" dirty="0" smtClean="0"/>
            </a:br>
            <a:r>
              <a:rPr lang="tr-TR" sz="6600" b="1" dirty="0" smtClean="0"/>
              <a:t>Ş - ş</a:t>
            </a:r>
            <a:endParaRPr lang="tr-TR" sz="66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185792"/>
          </a:xfrm>
        </p:spPr>
        <p:txBody>
          <a:bodyPr numCol="3">
            <a:noAutofit/>
          </a:bodyPr>
          <a:lstStyle/>
          <a:p>
            <a:r>
              <a:rPr lang="tr-TR" sz="2800" dirty="0" smtClean="0"/>
              <a:t>şahin</a:t>
            </a:r>
          </a:p>
          <a:p>
            <a:r>
              <a:rPr lang="tr-TR" sz="2800" dirty="0" smtClean="0"/>
              <a:t>şişe</a:t>
            </a:r>
          </a:p>
          <a:p>
            <a:r>
              <a:rPr lang="tr-TR" sz="2800" dirty="0" smtClean="0"/>
              <a:t>şahit</a:t>
            </a:r>
          </a:p>
          <a:p>
            <a:r>
              <a:rPr lang="tr-TR" sz="2800" dirty="0" smtClean="0"/>
              <a:t>şelale</a:t>
            </a:r>
          </a:p>
          <a:p>
            <a:r>
              <a:rPr lang="tr-TR" sz="2800" dirty="0" smtClean="0"/>
              <a:t>şiş köfte</a:t>
            </a:r>
          </a:p>
          <a:p>
            <a:r>
              <a:rPr lang="tr-TR" sz="2800" dirty="0" smtClean="0"/>
              <a:t>şair</a:t>
            </a:r>
          </a:p>
          <a:p>
            <a:r>
              <a:rPr lang="tr-TR" sz="2800" dirty="0" smtClean="0"/>
              <a:t>şempanze</a:t>
            </a:r>
          </a:p>
          <a:p>
            <a:r>
              <a:rPr lang="tr-TR" sz="2800" dirty="0" smtClean="0"/>
              <a:t>şişman</a:t>
            </a:r>
          </a:p>
          <a:p>
            <a:r>
              <a:rPr lang="tr-TR" sz="2800" dirty="0" smtClean="0"/>
              <a:t>şampuan</a:t>
            </a:r>
          </a:p>
          <a:p>
            <a:r>
              <a:rPr lang="tr-TR" sz="2800" dirty="0" smtClean="0"/>
              <a:t>şemsiye</a:t>
            </a:r>
          </a:p>
          <a:p>
            <a:r>
              <a:rPr lang="tr-TR" sz="2800" dirty="0" smtClean="0"/>
              <a:t>şoför</a:t>
            </a:r>
          </a:p>
          <a:p>
            <a:r>
              <a:rPr lang="tr-TR" sz="2800" dirty="0" smtClean="0"/>
              <a:t>Şanlıurfa</a:t>
            </a:r>
          </a:p>
          <a:p>
            <a:r>
              <a:rPr lang="tr-TR" sz="2800" dirty="0" smtClean="0"/>
              <a:t>şükran</a:t>
            </a:r>
          </a:p>
          <a:p>
            <a:r>
              <a:rPr lang="tr-TR" sz="2800" dirty="0" smtClean="0"/>
              <a:t>şimşek</a:t>
            </a:r>
          </a:p>
          <a:p>
            <a:r>
              <a:rPr lang="tr-TR" sz="2800" dirty="0" smtClean="0"/>
              <a:t>şükür</a:t>
            </a:r>
          </a:p>
          <a:p>
            <a:r>
              <a:rPr lang="tr-TR" sz="2800" dirty="0" smtClean="0"/>
              <a:t>şeftali</a:t>
            </a:r>
          </a:p>
          <a:p>
            <a:r>
              <a:rPr lang="tr-TR" sz="2800" dirty="0" smtClean="0"/>
              <a:t>şehir</a:t>
            </a:r>
          </a:p>
          <a:p>
            <a:r>
              <a:rPr lang="tr-TR" sz="2800" dirty="0" smtClean="0"/>
              <a:t>şanslı / şanssız</a:t>
            </a:r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600" b="1" dirty="0" smtClean="0"/>
              <a:t/>
            </a:r>
            <a:br>
              <a:rPr lang="tr-TR" sz="6600" b="1" dirty="0" smtClean="0"/>
            </a:br>
            <a:r>
              <a:rPr lang="tr-TR" sz="6600" b="1" dirty="0" smtClean="0"/>
              <a:t>Ş - ş</a:t>
            </a:r>
            <a:endParaRPr lang="tr-TR" sz="66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185792"/>
          </a:xfrm>
        </p:spPr>
        <p:txBody>
          <a:bodyPr numCol="3">
            <a:noAutofit/>
          </a:bodyPr>
          <a:lstStyle/>
          <a:p>
            <a:r>
              <a:rPr lang="tr-TR" sz="2800" dirty="0" smtClean="0"/>
              <a:t>şah_n</a:t>
            </a:r>
          </a:p>
          <a:p>
            <a:r>
              <a:rPr lang="tr-TR" sz="2800" dirty="0" smtClean="0"/>
              <a:t>ş_</a:t>
            </a:r>
            <a:r>
              <a:rPr lang="tr-TR" sz="2800" dirty="0" err="1" smtClean="0"/>
              <a:t>şe</a:t>
            </a:r>
            <a:endParaRPr lang="tr-TR" sz="2800" dirty="0" smtClean="0"/>
          </a:p>
          <a:p>
            <a:r>
              <a:rPr lang="tr-TR" sz="2800" dirty="0" smtClean="0"/>
              <a:t>şah_t</a:t>
            </a:r>
          </a:p>
          <a:p>
            <a:r>
              <a:rPr lang="tr-TR" sz="2800" dirty="0" smtClean="0"/>
              <a:t>ş_ş k_</a:t>
            </a:r>
            <a:r>
              <a:rPr lang="tr-TR" sz="2800" dirty="0" err="1" smtClean="0"/>
              <a:t>fte</a:t>
            </a:r>
            <a:endParaRPr lang="tr-TR" sz="2800" dirty="0" smtClean="0"/>
          </a:p>
          <a:p>
            <a:r>
              <a:rPr lang="tr-TR" sz="2800" dirty="0" err="1" smtClean="0"/>
              <a:t>şa</a:t>
            </a:r>
            <a:r>
              <a:rPr lang="tr-TR" sz="2800" dirty="0" smtClean="0"/>
              <a:t>_r</a:t>
            </a:r>
          </a:p>
          <a:p>
            <a:r>
              <a:rPr lang="tr-TR" sz="2800" dirty="0" smtClean="0"/>
              <a:t>ş_</a:t>
            </a:r>
            <a:r>
              <a:rPr lang="tr-TR" sz="2800" dirty="0" err="1" smtClean="0"/>
              <a:t>şman</a:t>
            </a:r>
            <a:endParaRPr lang="tr-TR" sz="2800" dirty="0" smtClean="0"/>
          </a:p>
          <a:p>
            <a:r>
              <a:rPr lang="tr-TR" sz="2800" dirty="0" err="1" smtClean="0"/>
              <a:t>şamp</a:t>
            </a:r>
            <a:r>
              <a:rPr lang="tr-TR" sz="2800" dirty="0" smtClean="0"/>
              <a:t>_an</a:t>
            </a:r>
          </a:p>
          <a:p>
            <a:r>
              <a:rPr lang="tr-TR" sz="2800" dirty="0" smtClean="0"/>
              <a:t>şems_ye</a:t>
            </a:r>
          </a:p>
          <a:p>
            <a:r>
              <a:rPr lang="tr-TR" sz="2800" dirty="0" smtClean="0"/>
              <a:t>ş_f_r</a:t>
            </a:r>
          </a:p>
          <a:p>
            <a:r>
              <a:rPr lang="tr-TR" sz="2800" dirty="0" err="1" smtClean="0"/>
              <a:t>Şanl</a:t>
            </a:r>
            <a:r>
              <a:rPr lang="tr-TR" sz="2800" dirty="0" smtClean="0"/>
              <a:t>__</a:t>
            </a:r>
            <a:r>
              <a:rPr lang="tr-TR" sz="2800" dirty="0" err="1" smtClean="0"/>
              <a:t>rfa</a:t>
            </a:r>
            <a:endParaRPr lang="tr-TR" sz="2800" dirty="0" smtClean="0"/>
          </a:p>
          <a:p>
            <a:r>
              <a:rPr lang="tr-TR" sz="2800" dirty="0" smtClean="0"/>
              <a:t>ş_</a:t>
            </a:r>
            <a:r>
              <a:rPr lang="tr-TR" sz="2800" dirty="0" err="1" smtClean="0"/>
              <a:t>kran</a:t>
            </a:r>
            <a:endParaRPr lang="tr-TR" sz="2800" dirty="0" smtClean="0"/>
          </a:p>
          <a:p>
            <a:r>
              <a:rPr lang="tr-TR" sz="2800" dirty="0" smtClean="0"/>
              <a:t>ş_</a:t>
            </a:r>
            <a:r>
              <a:rPr lang="tr-TR" sz="2800" dirty="0" err="1" smtClean="0"/>
              <a:t>mşek</a:t>
            </a:r>
            <a:endParaRPr lang="tr-TR" sz="2800" dirty="0" smtClean="0"/>
          </a:p>
          <a:p>
            <a:r>
              <a:rPr lang="tr-TR" sz="2800" dirty="0" smtClean="0"/>
              <a:t>ş_k_r</a:t>
            </a:r>
          </a:p>
          <a:p>
            <a:r>
              <a:rPr lang="tr-TR" sz="2800" dirty="0" err="1" smtClean="0"/>
              <a:t>şeftal</a:t>
            </a:r>
            <a:r>
              <a:rPr lang="tr-TR" sz="2800" dirty="0" smtClean="0"/>
              <a:t>_</a:t>
            </a:r>
          </a:p>
          <a:p>
            <a:r>
              <a:rPr lang="tr-TR" sz="2800" dirty="0" err="1" smtClean="0"/>
              <a:t>şeh</a:t>
            </a:r>
            <a:r>
              <a:rPr lang="tr-TR" sz="2800" dirty="0" smtClean="0"/>
              <a:t>_r</a:t>
            </a:r>
          </a:p>
          <a:p>
            <a:r>
              <a:rPr lang="tr-TR" sz="2800" dirty="0" err="1" smtClean="0"/>
              <a:t>şansl</a:t>
            </a:r>
            <a:r>
              <a:rPr lang="tr-TR" sz="2800" dirty="0" smtClean="0"/>
              <a:t>_ / </a:t>
            </a:r>
            <a:r>
              <a:rPr lang="tr-TR" sz="2800" dirty="0" err="1" smtClean="0"/>
              <a:t>şanss</a:t>
            </a:r>
            <a:r>
              <a:rPr lang="tr-TR" sz="2800" dirty="0" smtClean="0"/>
              <a:t>_z</a:t>
            </a:r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şemsiy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908720"/>
            <a:ext cx="2390775" cy="1914525"/>
          </a:xfrm>
        </p:spPr>
      </p:pic>
      <p:sp>
        <p:nvSpPr>
          <p:cNvPr id="5" name="4 Metin kutusu"/>
          <p:cNvSpPr txBox="1"/>
          <p:nvPr/>
        </p:nvSpPr>
        <p:spPr>
          <a:xfrm>
            <a:off x="611560" y="3212976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Şemsiye</a:t>
            </a:r>
            <a:endParaRPr lang="tr-TR" sz="2800" b="1" dirty="0"/>
          </a:p>
        </p:txBody>
      </p:sp>
      <p:pic>
        <p:nvPicPr>
          <p:cNvPr id="6" name="5 Resim" descr="şimşe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1052736"/>
            <a:ext cx="2466975" cy="1847850"/>
          </a:xfrm>
          <a:prstGeom prst="rect">
            <a:avLst/>
          </a:prstGeom>
        </p:spPr>
      </p:pic>
      <p:sp>
        <p:nvSpPr>
          <p:cNvPr id="7" name="6 Metin kutusu"/>
          <p:cNvSpPr txBox="1"/>
          <p:nvPr/>
        </p:nvSpPr>
        <p:spPr>
          <a:xfrm>
            <a:off x="5004048" y="3212976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smtClean="0"/>
              <a:t>Şimşek</a:t>
            </a:r>
            <a:endParaRPr lang="tr-TR" sz="2800" b="1" dirty="0"/>
          </a:p>
        </p:txBody>
      </p:sp>
      <p:pic>
        <p:nvPicPr>
          <p:cNvPr id="8" name="7 Resim" descr="şiş köft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2" y="4149080"/>
            <a:ext cx="2438400" cy="1828800"/>
          </a:xfrm>
          <a:prstGeom prst="rect">
            <a:avLst/>
          </a:prstGeom>
        </p:spPr>
      </p:pic>
      <p:sp>
        <p:nvSpPr>
          <p:cNvPr id="9" name="8 Metin kutusu"/>
          <p:cNvSpPr txBox="1"/>
          <p:nvPr/>
        </p:nvSpPr>
        <p:spPr>
          <a:xfrm>
            <a:off x="1043608" y="6165304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Şiş köfte</a:t>
            </a:r>
            <a:endParaRPr lang="tr-TR" sz="2800" b="1" dirty="0"/>
          </a:p>
        </p:txBody>
      </p:sp>
      <p:pic>
        <p:nvPicPr>
          <p:cNvPr id="10" name="9 Resim" descr="şişe 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79912" y="3789040"/>
            <a:ext cx="1847850" cy="2466975"/>
          </a:xfrm>
          <a:prstGeom prst="rect">
            <a:avLst/>
          </a:prstGeom>
        </p:spPr>
      </p:pic>
      <p:pic>
        <p:nvPicPr>
          <p:cNvPr id="11" name="10 Resim" descr="şişe 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16216" y="3717033"/>
            <a:ext cx="1800225" cy="2376264"/>
          </a:xfrm>
          <a:prstGeom prst="rect">
            <a:avLst/>
          </a:prstGeom>
        </p:spPr>
      </p:pic>
      <p:sp>
        <p:nvSpPr>
          <p:cNvPr id="12" name="11 Metin kutusu"/>
          <p:cNvSpPr txBox="1"/>
          <p:nvPr/>
        </p:nvSpPr>
        <p:spPr>
          <a:xfrm>
            <a:off x="3851920" y="6381328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400" b="1" dirty="0" smtClean="0"/>
              <a:t>Pet şişe</a:t>
            </a:r>
            <a:endParaRPr lang="tr-TR" sz="2400" b="1" dirty="0"/>
          </a:p>
        </p:txBody>
      </p:sp>
      <p:sp>
        <p:nvSpPr>
          <p:cNvPr id="13" name="12 Metin kutusu"/>
          <p:cNvSpPr txBox="1"/>
          <p:nvPr/>
        </p:nvSpPr>
        <p:spPr>
          <a:xfrm>
            <a:off x="6588224" y="6237312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400" b="1" dirty="0" smtClean="0"/>
              <a:t>Cam şişe</a:t>
            </a:r>
            <a:endParaRPr lang="tr-TR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600" b="1" dirty="0" smtClean="0"/>
              <a:t/>
            </a:r>
            <a:br>
              <a:rPr lang="tr-TR" sz="6600" b="1" dirty="0" smtClean="0"/>
            </a:br>
            <a:r>
              <a:rPr lang="tr-TR" sz="6600" b="1" dirty="0" smtClean="0"/>
              <a:t>T - t</a:t>
            </a:r>
            <a:endParaRPr lang="tr-TR" sz="66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185792"/>
          </a:xfrm>
        </p:spPr>
        <p:txBody>
          <a:bodyPr numCol="4">
            <a:noAutofit/>
          </a:bodyPr>
          <a:lstStyle/>
          <a:p>
            <a:r>
              <a:rPr lang="tr-TR" sz="2400" dirty="0" smtClean="0"/>
              <a:t>tarif</a:t>
            </a:r>
          </a:p>
          <a:p>
            <a:r>
              <a:rPr lang="tr-TR" sz="2400" dirty="0" smtClean="0"/>
              <a:t>tayin</a:t>
            </a:r>
          </a:p>
          <a:p>
            <a:r>
              <a:rPr lang="tr-TR" sz="2400" dirty="0" smtClean="0"/>
              <a:t>tiyatro</a:t>
            </a:r>
          </a:p>
          <a:p>
            <a:r>
              <a:rPr lang="tr-TR" sz="2400" dirty="0" smtClean="0"/>
              <a:t>tarih</a:t>
            </a:r>
          </a:p>
          <a:p>
            <a:r>
              <a:rPr lang="tr-TR" sz="2400" dirty="0" smtClean="0"/>
              <a:t>tebrik</a:t>
            </a:r>
          </a:p>
          <a:p>
            <a:r>
              <a:rPr lang="tr-TR" sz="2400" dirty="0" smtClean="0"/>
              <a:t>tenis</a:t>
            </a:r>
          </a:p>
          <a:p>
            <a:r>
              <a:rPr lang="tr-TR" sz="2400" dirty="0" smtClean="0"/>
              <a:t>tercüman</a:t>
            </a:r>
          </a:p>
          <a:p>
            <a:r>
              <a:rPr lang="tr-TR" sz="2400" dirty="0" smtClean="0"/>
              <a:t>top</a:t>
            </a:r>
          </a:p>
          <a:p>
            <a:r>
              <a:rPr lang="tr-TR" sz="2400" dirty="0" smtClean="0"/>
              <a:t>tasvir</a:t>
            </a:r>
          </a:p>
          <a:p>
            <a:r>
              <a:rPr lang="tr-TR" sz="2400" dirty="0" smtClean="0"/>
              <a:t>teknoloji</a:t>
            </a:r>
          </a:p>
          <a:p>
            <a:r>
              <a:rPr lang="tr-TR" sz="2400" dirty="0" smtClean="0"/>
              <a:t>terlik</a:t>
            </a:r>
          </a:p>
          <a:p>
            <a:r>
              <a:rPr lang="tr-TR" sz="2400" dirty="0" smtClean="0"/>
              <a:t>torun</a:t>
            </a:r>
          </a:p>
          <a:p>
            <a:r>
              <a:rPr lang="tr-TR" sz="2400" dirty="0" smtClean="0"/>
              <a:t>takı</a:t>
            </a:r>
          </a:p>
          <a:p>
            <a:r>
              <a:rPr lang="tr-TR" sz="2400" dirty="0" smtClean="0"/>
              <a:t>terminal</a:t>
            </a:r>
          </a:p>
          <a:p>
            <a:r>
              <a:rPr lang="tr-TR" sz="2400" dirty="0" smtClean="0"/>
              <a:t>tost</a:t>
            </a:r>
          </a:p>
          <a:p>
            <a:r>
              <a:rPr lang="tr-TR" sz="2400" dirty="0" smtClean="0"/>
              <a:t>takım</a:t>
            </a:r>
          </a:p>
          <a:p>
            <a:r>
              <a:rPr lang="tr-TR" sz="2400" dirty="0" smtClean="0"/>
              <a:t>telaşlı</a:t>
            </a:r>
          </a:p>
          <a:p>
            <a:r>
              <a:rPr lang="tr-TR" sz="2400" dirty="0" smtClean="0"/>
              <a:t>trafik</a:t>
            </a:r>
          </a:p>
          <a:p>
            <a:r>
              <a:rPr lang="tr-TR" sz="2400" dirty="0" smtClean="0"/>
              <a:t>takvim</a:t>
            </a:r>
          </a:p>
          <a:p>
            <a:r>
              <a:rPr lang="tr-TR" sz="2400" dirty="0" smtClean="0"/>
              <a:t>tatlı</a:t>
            </a:r>
          </a:p>
          <a:p>
            <a:r>
              <a:rPr lang="tr-TR" sz="2400" dirty="0" smtClean="0"/>
              <a:t>telefon</a:t>
            </a:r>
          </a:p>
          <a:p>
            <a:r>
              <a:rPr lang="tr-TR" sz="2400" dirty="0" smtClean="0"/>
              <a:t>tıraş</a:t>
            </a:r>
          </a:p>
          <a:p>
            <a:r>
              <a:rPr lang="tr-TR" sz="2400" dirty="0" smtClean="0"/>
              <a:t>tren</a:t>
            </a:r>
          </a:p>
          <a:p>
            <a:r>
              <a:rPr lang="tr-TR" sz="2400" dirty="0" smtClean="0"/>
              <a:t>televizyon</a:t>
            </a:r>
          </a:p>
          <a:p>
            <a:r>
              <a:rPr lang="tr-TR" sz="2400" dirty="0" smtClean="0"/>
              <a:t>tırnak</a:t>
            </a:r>
          </a:p>
          <a:p>
            <a:r>
              <a:rPr lang="tr-TR" sz="2400" dirty="0" smtClean="0"/>
              <a:t>turp</a:t>
            </a:r>
          </a:p>
          <a:p>
            <a:r>
              <a:rPr lang="tr-TR" sz="2400" dirty="0" smtClean="0"/>
              <a:t>Türkçe</a:t>
            </a:r>
          </a:p>
          <a:p>
            <a:r>
              <a:rPr lang="tr-TR" sz="2400" dirty="0" smtClean="0"/>
              <a:t>Türk</a:t>
            </a:r>
          </a:p>
          <a:p>
            <a:r>
              <a:rPr lang="tr-TR" sz="2400" dirty="0" smtClean="0"/>
              <a:t>türkü</a:t>
            </a:r>
          </a:p>
          <a:p>
            <a:r>
              <a:rPr lang="tr-TR" sz="2400" dirty="0" smtClean="0"/>
              <a:t>tavus kuşu</a:t>
            </a:r>
          </a:p>
          <a:p>
            <a:r>
              <a:rPr lang="tr-TR" sz="2400" dirty="0" smtClean="0"/>
              <a:t>temmuz</a:t>
            </a:r>
          </a:p>
          <a:p>
            <a:r>
              <a:rPr lang="tr-TR" sz="2400" dirty="0" smtClean="0"/>
              <a:t>tişört</a:t>
            </a:r>
          </a:p>
          <a:p>
            <a:r>
              <a:rPr lang="tr-TR" sz="2400" dirty="0" smtClean="0"/>
              <a:t>tüp</a:t>
            </a:r>
          </a:p>
          <a:p>
            <a:r>
              <a:rPr lang="tr-TR" sz="2400" dirty="0" smtClean="0"/>
              <a:t>timsah</a:t>
            </a:r>
          </a:p>
          <a:p>
            <a:r>
              <a:rPr lang="tr-TR" sz="2400" dirty="0" smtClean="0"/>
              <a:t>tuz</a:t>
            </a:r>
          </a:p>
          <a:p>
            <a:r>
              <a:rPr lang="tr-TR" sz="2400" dirty="0" smtClean="0"/>
              <a:t>turşu</a:t>
            </a:r>
          </a:p>
          <a:p>
            <a:r>
              <a:rPr lang="tr-TR" sz="2400" dirty="0" smtClean="0"/>
              <a:t>tilki</a:t>
            </a:r>
          </a:p>
          <a:p>
            <a:endParaRPr lang="tr-TR" sz="2400" dirty="0" smtClean="0"/>
          </a:p>
          <a:p>
            <a:endParaRPr lang="tr-TR" sz="2400" dirty="0" smtClean="0"/>
          </a:p>
          <a:p>
            <a:endParaRPr lang="tr-TR" sz="2400" dirty="0" smtClean="0"/>
          </a:p>
          <a:p>
            <a:endParaRPr lang="tr-TR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600" b="1" dirty="0" smtClean="0"/>
              <a:t/>
            </a:r>
            <a:br>
              <a:rPr lang="tr-TR" sz="6600" b="1" dirty="0" smtClean="0"/>
            </a:br>
            <a:r>
              <a:rPr lang="tr-TR" sz="6600" b="1" dirty="0" smtClean="0"/>
              <a:t>T - t</a:t>
            </a:r>
            <a:endParaRPr lang="tr-TR" sz="66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185792"/>
          </a:xfrm>
        </p:spPr>
        <p:txBody>
          <a:bodyPr numCol="4">
            <a:noAutofit/>
          </a:bodyPr>
          <a:lstStyle/>
          <a:p>
            <a:r>
              <a:rPr lang="tr-TR" sz="2400" dirty="0" smtClean="0"/>
              <a:t>tar_f</a:t>
            </a:r>
          </a:p>
          <a:p>
            <a:r>
              <a:rPr lang="tr-TR" sz="2400" dirty="0" smtClean="0"/>
              <a:t>tay_n</a:t>
            </a:r>
          </a:p>
          <a:p>
            <a:r>
              <a:rPr lang="tr-TR" sz="2400" dirty="0" smtClean="0"/>
              <a:t>t_</a:t>
            </a:r>
            <a:r>
              <a:rPr lang="tr-TR" sz="2400" dirty="0" err="1" smtClean="0"/>
              <a:t>yatr</a:t>
            </a:r>
            <a:r>
              <a:rPr lang="tr-TR" sz="2400" dirty="0" smtClean="0"/>
              <a:t>_</a:t>
            </a:r>
          </a:p>
          <a:p>
            <a:r>
              <a:rPr lang="tr-TR" sz="2400" dirty="0" smtClean="0"/>
              <a:t>tar_h</a:t>
            </a:r>
          </a:p>
          <a:p>
            <a:r>
              <a:rPr lang="tr-TR" sz="2400" dirty="0" err="1" smtClean="0"/>
              <a:t>tebr</a:t>
            </a:r>
            <a:r>
              <a:rPr lang="tr-TR" sz="2400" dirty="0" smtClean="0"/>
              <a:t>_k</a:t>
            </a:r>
          </a:p>
          <a:p>
            <a:r>
              <a:rPr lang="tr-TR" sz="2400" dirty="0" smtClean="0"/>
              <a:t>ten_s</a:t>
            </a:r>
          </a:p>
          <a:p>
            <a:r>
              <a:rPr lang="tr-TR" sz="2400" dirty="0" err="1" smtClean="0"/>
              <a:t>terc</a:t>
            </a:r>
            <a:r>
              <a:rPr lang="tr-TR" sz="2400" dirty="0" smtClean="0"/>
              <a:t>_</a:t>
            </a:r>
            <a:r>
              <a:rPr lang="tr-TR" sz="2400" dirty="0" err="1" smtClean="0"/>
              <a:t>man</a:t>
            </a:r>
            <a:endParaRPr lang="tr-TR" sz="2400" dirty="0" smtClean="0"/>
          </a:p>
          <a:p>
            <a:r>
              <a:rPr lang="tr-TR" sz="2400" dirty="0" smtClean="0"/>
              <a:t>t_p</a:t>
            </a:r>
          </a:p>
          <a:p>
            <a:r>
              <a:rPr lang="tr-TR" sz="2400" dirty="0" err="1" smtClean="0"/>
              <a:t>tasv</a:t>
            </a:r>
            <a:r>
              <a:rPr lang="tr-TR" sz="2400" dirty="0" smtClean="0"/>
              <a:t>_r</a:t>
            </a:r>
          </a:p>
          <a:p>
            <a:r>
              <a:rPr lang="tr-TR" sz="2400" dirty="0" err="1" smtClean="0"/>
              <a:t>tekn</a:t>
            </a:r>
            <a:r>
              <a:rPr lang="tr-TR" sz="2400" dirty="0" smtClean="0"/>
              <a:t>_l_j_</a:t>
            </a:r>
          </a:p>
          <a:p>
            <a:r>
              <a:rPr lang="tr-TR" sz="2400" dirty="0" err="1" smtClean="0"/>
              <a:t>terl</a:t>
            </a:r>
            <a:r>
              <a:rPr lang="tr-TR" sz="2400" dirty="0" smtClean="0"/>
              <a:t>_k</a:t>
            </a:r>
          </a:p>
          <a:p>
            <a:r>
              <a:rPr lang="tr-TR" sz="2400" dirty="0" smtClean="0"/>
              <a:t>t_r_n</a:t>
            </a:r>
          </a:p>
          <a:p>
            <a:r>
              <a:rPr lang="tr-TR" sz="2400" dirty="0" smtClean="0"/>
              <a:t>tak_</a:t>
            </a:r>
          </a:p>
          <a:p>
            <a:r>
              <a:rPr lang="tr-TR" sz="2400" dirty="0" err="1" smtClean="0"/>
              <a:t>term</a:t>
            </a:r>
            <a:r>
              <a:rPr lang="tr-TR" sz="2400" dirty="0" smtClean="0"/>
              <a:t>_nal</a:t>
            </a:r>
          </a:p>
          <a:p>
            <a:r>
              <a:rPr lang="tr-TR" sz="2400" dirty="0" smtClean="0"/>
              <a:t>t_</a:t>
            </a:r>
            <a:r>
              <a:rPr lang="tr-TR" sz="2400" dirty="0" err="1" smtClean="0"/>
              <a:t>st</a:t>
            </a:r>
            <a:endParaRPr lang="tr-TR" sz="2400" dirty="0" smtClean="0"/>
          </a:p>
          <a:p>
            <a:r>
              <a:rPr lang="tr-TR" sz="2400" dirty="0" smtClean="0"/>
              <a:t>tak_m</a:t>
            </a:r>
          </a:p>
          <a:p>
            <a:r>
              <a:rPr lang="tr-TR" sz="2400" dirty="0" err="1" smtClean="0"/>
              <a:t>telaşl</a:t>
            </a:r>
            <a:r>
              <a:rPr lang="tr-TR" sz="2400" dirty="0" smtClean="0"/>
              <a:t>_</a:t>
            </a:r>
          </a:p>
          <a:p>
            <a:r>
              <a:rPr lang="tr-TR" sz="2400" dirty="0" err="1" smtClean="0"/>
              <a:t>traf</a:t>
            </a:r>
            <a:r>
              <a:rPr lang="tr-TR" sz="2400" dirty="0" smtClean="0"/>
              <a:t>_k</a:t>
            </a:r>
          </a:p>
          <a:p>
            <a:r>
              <a:rPr lang="tr-TR" sz="2400" dirty="0" err="1" smtClean="0"/>
              <a:t>takv</a:t>
            </a:r>
            <a:r>
              <a:rPr lang="tr-TR" sz="2400" dirty="0" smtClean="0"/>
              <a:t>_m</a:t>
            </a:r>
          </a:p>
          <a:p>
            <a:r>
              <a:rPr lang="tr-TR" sz="2400" dirty="0" err="1" smtClean="0"/>
              <a:t>tatl</a:t>
            </a:r>
            <a:r>
              <a:rPr lang="tr-TR" sz="2400" dirty="0" smtClean="0"/>
              <a:t>_</a:t>
            </a:r>
          </a:p>
          <a:p>
            <a:r>
              <a:rPr lang="tr-TR" sz="2400" dirty="0" smtClean="0"/>
              <a:t>telef_n</a:t>
            </a:r>
          </a:p>
          <a:p>
            <a:r>
              <a:rPr lang="tr-TR" sz="2400" dirty="0" smtClean="0"/>
              <a:t>t_</a:t>
            </a:r>
            <a:r>
              <a:rPr lang="tr-TR" sz="2400" dirty="0" err="1" smtClean="0"/>
              <a:t>raş</a:t>
            </a:r>
            <a:endParaRPr lang="tr-TR" sz="2400" dirty="0" smtClean="0"/>
          </a:p>
          <a:p>
            <a:r>
              <a:rPr lang="tr-TR" sz="2400" dirty="0" err="1" smtClean="0"/>
              <a:t>telev</a:t>
            </a:r>
            <a:r>
              <a:rPr lang="tr-TR" sz="2400" dirty="0" smtClean="0"/>
              <a:t>_</a:t>
            </a:r>
            <a:r>
              <a:rPr lang="tr-TR" sz="2400" dirty="0" err="1" smtClean="0"/>
              <a:t>zy</a:t>
            </a:r>
            <a:r>
              <a:rPr lang="tr-TR" sz="2400" dirty="0" smtClean="0"/>
              <a:t>_n</a:t>
            </a:r>
          </a:p>
          <a:p>
            <a:r>
              <a:rPr lang="tr-TR" sz="2400" dirty="0" smtClean="0"/>
              <a:t>t_</a:t>
            </a:r>
            <a:r>
              <a:rPr lang="tr-TR" sz="2400" dirty="0" err="1" smtClean="0"/>
              <a:t>rnak</a:t>
            </a:r>
            <a:endParaRPr lang="tr-TR" sz="2400" dirty="0" smtClean="0"/>
          </a:p>
          <a:p>
            <a:r>
              <a:rPr lang="tr-TR" sz="2400" dirty="0" smtClean="0"/>
              <a:t>t_</a:t>
            </a:r>
            <a:r>
              <a:rPr lang="tr-TR" sz="2400" dirty="0" err="1" smtClean="0"/>
              <a:t>rp</a:t>
            </a:r>
            <a:endParaRPr lang="tr-TR" sz="2400" dirty="0" smtClean="0"/>
          </a:p>
          <a:p>
            <a:r>
              <a:rPr lang="tr-TR" sz="2400" dirty="0" smtClean="0"/>
              <a:t>T_</a:t>
            </a:r>
            <a:r>
              <a:rPr lang="tr-TR" sz="2400" dirty="0" err="1" smtClean="0"/>
              <a:t>rkçe</a:t>
            </a:r>
            <a:endParaRPr lang="tr-TR" sz="2400" dirty="0" smtClean="0"/>
          </a:p>
          <a:p>
            <a:r>
              <a:rPr lang="tr-TR" sz="2400" dirty="0" smtClean="0"/>
              <a:t>T_</a:t>
            </a:r>
            <a:r>
              <a:rPr lang="tr-TR" sz="2400" dirty="0" err="1" smtClean="0"/>
              <a:t>rk</a:t>
            </a:r>
            <a:endParaRPr lang="tr-TR" sz="2400" dirty="0" smtClean="0"/>
          </a:p>
          <a:p>
            <a:r>
              <a:rPr lang="tr-TR" sz="2400" dirty="0" smtClean="0"/>
              <a:t>t_</a:t>
            </a:r>
            <a:r>
              <a:rPr lang="tr-TR" sz="2400" dirty="0" err="1" smtClean="0"/>
              <a:t>rk</a:t>
            </a:r>
            <a:r>
              <a:rPr lang="tr-TR" sz="2400" dirty="0" smtClean="0"/>
              <a:t>_</a:t>
            </a:r>
          </a:p>
          <a:p>
            <a:r>
              <a:rPr lang="tr-TR" sz="2400" dirty="0" smtClean="0"/>
              <a:t>tav_s k_ş_</a:t>
            </a:r>
          </a:p>
          <a:p>
            <a:r>
              <a:rPr lang="tr-TR" sz="2400" dirty="0" err="1" smtClean="0"/>
              <a:t>temm</a:t>
            </a:r>
            <a:r>
              <a:rPr lang="tr-TR" sz="2400" dirty="0" smtClean="0"/>
              <a:t>_z</a:t>
            </a:r>
          </a:p>
          <a:p>
            <a:r>
              <a:rPr lang="tr-TR" sz="2400" dirty="0" smtClean="0"/>
              <a:t>t_ş_</a:t>
            </a:r>
            <a:r>
              <a:rPr lang="tr-TR" sz="2400" dirty="0" err="1" smtClean="0"/>
              <a:t>rt</a:t>
            </a:r>
            <a:endParaRPr lang="tr-TR" sz="2400" dirty="0" smtClean="0"/>
          </a:p>
          <a:p>
            <a:r>
              <a:rPr lang="tr-TR" sz="2400" dirty="0" smtClean="0"/>
              <a:t>t_p</a:t>
            </a:r>
          </a:p>
          <a:p>
            <a:r>
              <a:rPr lang="tr-TR" sz="2400" dirty="0" smtClean="0"/>
              <a:t>t_</a:t>
            </a:r>
            <a:r>
              <a:rPr lang="tr-TR" sz="2400" dirty="0" err="1" smtClean="0"/>
              <a:t>msah</a:t>
            </a:r>
            <a:endParaRPr lang="tr-TR" sz="2400" dirty="0" smtClean="0"/>
          </a:p>
          <a:p>
            <a:r>
              <a:rPr lang="tr-TR" sz="2400" dirty="0" smtClean="0"/>
              <a:t>t_z</a:t>
            </a:r>
          </a:p>
          <a:p>
            <a:r>
              <a:rPr lang="tr-TR" sz="2400" dirty="0" smtClean="0"/>
              <a:t>t_</a:t>
            </a:r>
            <a:r>
              <a:rPr lang="tr-TR" sz="2400" dirty="0" err="1" smtClean="0"/>
              <a:t>rş</a:t>
            </a:r>
            <a:r>
              <a:rPr lang="tr-TR" sz="2400" dirty="0" smtClean="0"/>
              <a:t>_</a:t>
            </a:r>
          </a:p>
          <a:p>
            <a:r>
              <a:rPr lang="tr-TR" sz="2400" dirty="0" smtClean="0"/>
              <a:t>t_</a:t>
            </a:r>
            <a:r>
              <a:rPr lang="tr-TR" sz="2400" dirty="0" err="1" smtClean="0"/>
              <a:t>lk</a:t>
            </a:r>
            <a:r>
              <a:rPr lang="tr-TR" sz="2400" dirty="0" smtClean="0"/>
              <a:t>_</a:t>
            </a:r>
          </a:p>
          <a:p>
            <a:endParaRPr lang="tr-TR" sz="2400" dirty="0" smtClean="0"/>
          </a:p>
          <a:p>
            <a:endParaRPr lang="tr-TR" sz="2400" dirty="0" smtClean="0"/>
          </a:p>
          <a:p>
            <a:endParaRPr lang="tr-TR" sz="2400" dirty="0" smtClean="0"/>
          </a:p>
          <a:p>
            <a:endParaRPr lang="tr-TR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tavus kuş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4077072"/>
            <a:ext cx="2880320" cy="1743075"/>
          </a:xfrm>
        </p:spPr>
      </p:pic>
      <p:pic>
        <p:nvPicPr>
          <p:cNvPr id="5" name="4 Resim" descr="terli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1052736"/>
            <a:ext cx="2495550" cy="1828800"/>
          </a:xfrm>
          <a:prstGeom prst="rect">
            <a:avLst/>
          </a:prstGeom>
        </p:spPr>
      </p:pic>
      <p:pic>
        <p:nvPicPr>
          <p:cNvPr id="6" name="5 Resim" descr="tur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908720"/>
            <a:ext cx="2466975" cy="1847850"/>
          </a:xfrm>
          <a:prstGeom prst="rect">
            <a:avLst/>
          </a:prstGeom>
        </p:spPr>
      </p:pic>
      <p:pic>
        <p:nvPicPr>
          <p:cNvPr id="7" name="6 Resim" descr="tüp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40152" y="3279842"/>
            <a:ext cx="2237606" cy="2645850"/>
          </a:xfrm>
          <a:prstGeom prst="rect">
            <a:avLst/>
          </a:prstGeom>
        </p:spPr>
      </p:pic>
      <p:sp>
        <p:nvSpPr>
          <p:cNvPr id="8" name="7 Metin kutusu"/>
          <p:cNvSpPr txBox="1"/>
          <p:nvPr/>
        </p:nvSpPr>
        <p:spPr>
          <a:xfrm>
            <a:off x="899592" y="2996952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Terlik</a:t>
            </a:r>
            <a:endParaRPr lang="tr-TR" sz="2800" b="1" dirty="0"/>
          </a:p>
        </p:txBody>
      </p:sp>
      <p:sp>
        <p:nvSpPr>
          <p:cNvPr id="9" name="8 Metin kutusu"/>
          <p:cNvSpPr txBox="1"/>
          <p:nvPr/>
        </p:nvSpPr>
        <p:spPr>
          <a:xfrm>
            <a:off x="899592" y="5877272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Tavus kuşu</a:t>
            </a:r>
            <a:endParaRPr lang="tr-TR" sz="2800" b="1" dirty="0"/>
          </a:p>
        </p:txBody>
      </p:sp>
      <p:sp>
        <p:nvSpPr>
          <p:cNvPr id="10" name="9 Metin kutusu"/>
          <p:cNvSpPr txBox="1"/>
          <p:nvPr/>
        </p:nvSpPr>
        <p:spPr>
          <a:xfrm>
            <a:off x="6084168" y="2852936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Turp</a:t>
            </a:r>
            <a:endParaRPr lang="tr-TR" sz="2800" b="1" dirty="0"/>
          </a:p>
        </p:txBody>
      </p:sp>
      <p:sp>
        <p:nvSpPr>
          <p:cNvPr id="11" name="10 Metin kutusu"/>
          <p:cNvSpPr txBox="1"/>
          <p:nvPr/>
        </p:nvSpPr>
        <p:spPr>
          <a:xfrm>
            <a:off x="6300192" y="6021288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200" b="1" dirty="0" smtClean="0"/>
              <a:t>Tüp</a:t>
            </a:r>
            <a:endParaRPr lang="tr-TR" sz="3200" b="1" dirty="0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600" b="1" dirty="0" smtClean="0"/>
              <a:t/>
            </a:r>
            <a:br>
              <a:rPr lang="tr-TR" sz="6600" b="1" dirty="0" smtClean="0"/>
            </a:br>
            <a:r>
              <a:rPr lang="tr-TR" sz="6600" b="1" dirty="0" smtClean="0"/>
              <a:t>U - u</a:t>
            </a:r>
            <a:endParaRPr lang="tr-TR" sz="66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3412976"/>
          </a:xfrm>
        </p:spPr>
        <p:txBody>
          <a:bodyPr numCol="2">
            <a:noAutofit/>
          </a:bodyPr>
          <a:lstStyle/>
          <a:p>
            <a:r>
              <a:rPr lang="tr-TR" sz="2800" dirty="0" smtClean="0"/>
              <a:t>uçak</a:t>
            </a:r>
          </a:p>
          <a:p>
            <a:r>
              <a:rPr lang="tr-TR" sz="2800" dirty="0" smtClean="0"/>
              <a:t>uyku</a:t>
            </a:r>
          </a:p>
          <a:p>
            <a:r>
              <a:rPr lang="tr-TR" sz="2800" dirty="0" smtClean="0"/>
              <a:t>ufak</a:t>
            </a:r>
          </a:p>
          <a:p>
            <a:r>
              <a:rPr lang="tr-TR" sz="2800" dirty="0" smtClean="0"/>
              <a:t>uzay</a:t>
            </a:r>
          </a:p>
          <a:p>
            <a:r>
              <a:rPr lang="tr-TR" sz="2800" dirty="0" smtClean="0"/>
              <a:t>un</a:t>
            </a:r>
          </a:p>
          <a:p>
            <a:r>
              <a:rPr lang="tr-TR" sz="2800" dirty="0" smtClean="0"/>
              <a:t>uysal</a:t>
            </a:r>
          </a:p>
          <a:p>
            <a:r>
              <a:rPr lang="tr-TR" sz="2800" dirty="0" smtClean="0"/>
              <a:t>usta</a:t>
            </a:r>
          </a:p>
          <a:p>
            <a:r>
              <a:rPr lang="tr-TR" sz="2800" dirty="0" smtClean="0"/>
              <a:t>uydu</a:t>
            </a:r>
          </a:p>
          <a:p>
            <a:r>
              <a:rPr lang="tr-TR" sz="2800" dirty="0" smtClean="0"/>
              <a:t>ucuz/pahalı</a:t>
            </a:r>
          </a:p>
          <a:p>
            <a:r>
              <a:rPr lang="tr-TR" sz="2800" dirty="0" smtClean="0"/>
              <a:t>uzak/yakın</a:t>
            </a:r>
          </a:p>
          <a:p>
            <a:r>
              <a:rPr lang="tr-TR" sz="2800" dirty="0" smtClean="0"/>
              <a:t>uzun/kısa</a:t>
            </a:r>
          </a:p>
          <a:p>
            <a:r>
              <a:rPr lang="tr-TR" sz="2800" dirty="0"/>
              <a:t>u</a:t>
            </a:r>
            <a:r>
              <a:rPr lang="tr-TR" sz="2800" dirty="0" smtClean="0"/>
              <a:t>ğur böceği</a:t>
            </a:r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6600" b="1" dirty="0" smtClean="0"/>
              <a:t>U - u</a:t>
            </a:r>
            <a:endParaRPr lang="tr-TR" sz="66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3412976"/>
          </a:xfrm>
        </p:spPr>
        <p:txBody>
          <a:bodyPr numCol="2">
            <a:noAutofit/>
          </a:bodyPr>
          <a:lstStyle/>
          <a:p>
            <a:r>
              <a:rPr lang="tr-TR" sz="2800" dirty="0" smtClean="0"/>
              <a:t>_çak</a:t>
            </a:r>
          </a:p>
          <a:p>
            <a:r>
              <a:rPr lang="tr-TR" sz="2800" dirty="0" smtClean="0"/>
              <a:t>_</a:t>
            </a:r>
            <a:r>
              <a:rPr lang="tr-TR" sz="2800" dirty="0" err="1" smtClean="0"/>
              <a:t>yk</a:t>
            </a:r>
            <a:r>
              <a:rPr lang="tr-TR" sz="2800" dirty="0" smtClean="0"/>
              <a:t>_</a:t>
            </a:r>
          </a:p>
          <a:p>
            <a:r>
              <a:rPr lang="tr-TR" sz="2800" dirty="0" smtClean="0"/>
              <a:t>_fak</a:t>
            </a:r>
          </a:p>
          <a:p>
            <a:r>
              <a:rPr lang="tr-TR" sz="2800" dirty="0" smtClean="0"/>
              <a:t>_</a:t>
            </a:r>
            <a:r>
              <a:rPr lang="tr-TR" sz="2800" dirty="0" err="1" smtClean="0"/>
              <a:t>zay</a:t>
            </a:r>
            <a:endParaRPr lang="tr-TR" sz="2800" dirty="0" smtClean="0"/>
          </a:p>
          <a:p>
            <a:r>
              <a:rPr lang="tr-TR" sz="2800" dirty="0" smtClean="0"/>
              <a:t>_n</a:t>
            </a:r>
          </a:p>
          <a:p>
            <a:r>
              <a:rPr lang="tr-TR" sz="2800" dirty="0" smtClean="0"/>
              <a:t>_</a:t>
            </a:r>
            <a:r>
              <a:rPr lang="tr-TR" sz="2800" dirty="0" err="1" smtClean="0"/>
              <a:t>ysal</a:t>
            </a:r>
            <a:endParaRPr lang="tr-TR" sz="2800" dirty="0" smtClean="0"/>
          </a:p>
          <a:p>
            <a:r>
              <a:rPr lang="tr-TR" sz="2800" dirty="0" smtClean="0"/>
              <a:t>_</a:t>
            </a:r>
            <a:r>
              <a:rPr lang="tr-TR" sz="2800" dirty="0" err="1" smtClean="0"/>
              <a:t>sta</a:t>
            </a:r>
            <a:endParaRPr lang="tr-TR" sz="2800" dirty="0" smtClean="0"/>
          </a:p>
          <a:p>
            <a:r>
              <a:rPr lang="tr-TR" sz="2800" dirty="0" smtClean="0"/>
              <a:t>_</a:t>
            </a:r>
            <a:r>
              <a:rPr lang="tr-TR" sz="2800" dirty="0" err="1" smtClean="0"/>
              <a:t>yd</a:t>
            </a:r>
            <a:r>
              <a:rPr lang="tr-TR" sz="2800" dirty="0" smtClean="0"/>
              <a:t>_</a:t>
            </a:r>
          </a:p>
          <a:p>
            <a:r>
              <a:rPr lang="tr-TR" sz="2800" dirty="0" smtClean="0"/>
              <a:t>_c_z/pahal_</a:t>
            </a:r>
          </a:p>
          <a:p>
            <a:r>
              <a:rPr lang="tr-TR" sz="2800" dirty="0" smtClean="0"/>
              <a:t>_</a:t>
            </a:r>
            <a:r>
              <a:rPr lang="tr-TR" sz="2800" dirty="0" err="1" smtClean="0"/>
              <a:t>zak</a:t>
            </a:r>
            <a:r>
              <a:rPr lang="tr-TR" sz="2800" dirty="0" smtClean="0"/>
              <a:t>/yak_n</a:t>
            </a:r>
          </a:p>
          <a:p>
            <a:r>
              <a:rPr lang="tr-TR" sz="2800" dirty="0" smtClean="0"/>
              <a:t>_z_n/k_</a:t>
            </a:r>
            <a:r>
              <a:rPr lang="tr-TR" sz="2800" dirty="0" err="1" smtClean="0"/>
              <a:t>sa</a:t>
            </a:r>
            <a:endParaRPr lang="tr-TR" sz="2800" dirty="0" smtClean="0"/>
          </a:p>
          <a:p>
            <a:r>
              <a:rPr lang="tr-TR" sz="2800" dirty="0"/>
              <a:t>_</a:t>
            </a:r>
            <a:r>
              <a:rPr lang="tr-TR" sz="2800" dirty="0" smtClean="0"/>
              <a:t>ğ_r b_</a:t>
            </a:r>
            <a:r>
              <a:rPr lang="tr-TR" sz="2800" dirty="0" err="1" smtClean="0"/>
              <a:t>ceğ</a:t>
            </a:r>
            <a:r>
              <a:rPr lang="tr-TR" sz="2800" dirty="0" smtClean="0"/>
              <a:t>_</a:t>
            </a:r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uğur böçeğ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124744"/>
            <a:ext cx="2143125" cy="2143125"/>
          </a:xfrm>
        </p:spPr>
      </p:pic>
      <p:pic>
        <p:nvPicPr>
          <p:cNvPr id="5" name="4 Resim" descr="uyd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1268760"/>
            <a:ext cx="2619375" cy="1743075"/>
          </a:xfrm>
          <a:prstGeom prst="rect">
            <a:avLst/>
          </a:prstGeom>
        </p:spPr>
      </p:pic>
      <p:pic>
        <p:nvPicPr>
          <p:cNvPr id="6" name="5 Resim" descr="u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3933056"/>
            <a:ext cx="2466975" cy="1847850"/>
          </a:xfrm>
          <a:prstGeom prst="rect">
            <a:avLst/>
          </a:prstGeom>
        </p:spPr>
      </p:pic>
      <p:pic>
        <p:nvPicPr>
          <p:cNvPr id="7" name="6 Resim" descr="uza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8104" y="3861048"/>
            <a:ext cx="2114550" cy="2162175"/>
          </a:xfrm>
          <a:prstGeom prst="rect">
            <a:avLst/>
          </a:prstGeom>
        </p:spPr>
      </p:pic>
      <p:sp>
        <p:nvSpPr>
          <p:cNvPr id="8" name="7 Metin kutusu"/>
          <p:cNvSpPr txBox="1"/>
          <p:nvPr/>
        </p:nvSpPr>
        <p:spPr>
          <a:xfrm>
            <a:off x="683568" y="3284984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400" b="1" dirty="0" smtClean="0"/>
              <a:t>Uğur böceği</a:t>
            </a:r>
            <a:endParaRPr lang="tr-TR" sz="2400" b="1" dirty="0"/>
          </a:p>
        </p:txBody>
      </p:sp>
      <p:sp>
        <p:nvSpPr>
          <p:cNvPr id="9" name="8 Metin kutusu"/>
          <p:cNvSpPr txBox="1"/>
          <p:nvPr/>
        </p:nvSpPr>
        <p:spPr>
          <a:xfrm>
            <a:off x="5004048" y="2996952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tr-TR" sz="2800" b="1" dirty="0" smtClean="0"/>
              <a:t>Uydu</a:t>
            </a:r>
            <a:endParaRPr lang="tr-TR" sz="2800" b="1" dirty="0"/>
          </a:p>
        </p:txBody>
      </p:sp>
      <p:sp>
        <p:nvSpPr>
          <p:cNvPr id="10" name="9 Metin kutusu"/>
          <p:cNvSpPr txBox="1"/>
          <p:nvPr/>
        </p:nvSpPr>
        <p:spPr>
          <a:xfrm>
            <a:off x="899592" y="5877272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tr-TR" sz="2800" b="1" dirty="0" smtClean="0"/>
              <a:t>Un</a:t>
            </a:r>
            <a:endParaRPr lang="tr-TR" sz="2800" b="1" dirty="0"/>
          </a:p>
        </p:txBody>
      </p:sp>
      <p:sp>
        <p:nvSpPr>
          <p:cNvPr id="11" name="10 Metin kutusu"/>
          <p:cNvSpPr txBox="1"/>
          <p:nvPr/>
        </p:nvSpPr>
        <p:spPr>
          <a:xfrm>
            <a:off x="5796136" y="6165304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Uzay</a:t>
            </a:r>
            <a:endParaRPr lang="tr-TR" sz="28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6000" b="1" dirty="0" smtClean="0"/>
              <a:t>C - c</a:t>
            </a:r>
            <a:endParaRPr lang="tr-TR" sz="60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069160"/>
          </a:xfrm>
        </p:spPr>
        <p:txBody>
          <a:bodyPr numCol="3">
            <a:noAutofit/>
          </a:bodyPr>
          <a:lstStyle/>
          <a:p>
            <a:pPr>
              <a:buNone/>
            </a:pPr>
            <a:endParaRPr lang="tr-TR" sz="2800" dirty="0" smtClean="0"/>
          </a:p>
          <a:p>
            <a:r>
              <a:rPr lang="tr-TR" sz="2800" dirty="0" smtClean="0"/>
              <a:t>c_</a:t>
            </a:r>
            <a:r>
              <a:rPr lang="tr-TR" sz="2800" dirty="0" err="1" smtClean="0"/>
              <a:t>ğer</a:t>
            </a:r>
            <a:endParaRPr lang="tr-TR" sz="2800" dirty="0" smtClean="0"/>
          </a:p>
          <a:p>
            <a:r>
              <a:rPr lang="tr-TR" sz="2800" dirty="0" smtClean="0"/>
              <a:t>cep telef_n_</a:t>
            </a:r>
          </a:p>
          <a:p>
            <a:r>
              <a:rPr lang="tr-TR" sz="2800" dirty="0" smtClean="0"/>
              <a:t>c_</a:t>
            </a:r>
            <a:r>
              <a:rPr lang="tr-TR" sz="2800" dirty="0" err="1" smtClean="0"/>
              <a:t>martes</a:t>
            </a:r>
            <a:r>
              <a:rPr lang="tr-TR" sz="2800" dirty="0" smtClean="0"/>
              <a:t>_</a:t>
            </a:r>
          </a:p>
          <a:p>
            <a:r>
              <a:rPr lang="tr-TR" sz="2800" dirty="0" smtClean="0"/>
              <a:t>c_</a:t>
            </a:r>
            <a:r>
              <a:rPr lang="tr-TR" sz="2800" dirty="0" err="1" smtClean="0"/>
              <a:t>zdan</a:t>
            </a:r>
            <a:endParaRPr lang="tr-TR" sz="2800" dirty="0" smtClean="0"/>
          </a:p>
          <a:p>
            <a:r>
              <a:rPr lang="tr-TR" sz="2800" dirty="0" smtClean="0"/>
              <a:t>cam_</a:t>
            </a:r>
          </a:p>
          <a:p>
            <a:r>
              <a:rPr lang="tr-TR" sz="2800" dirty="0" err="1" smtClean="0"/>
              <a:t>cac</a:t>
            </a:r>
            <a:r>
              <a:rPr lang="tr-TR" sz="2800" dirty="0" smtClean="0"/>
              <a:t>_k</a:t>
            </a:r>
          </a:p>
          <a:p>
            <a:r>
              <a:rPr lang="tr-TR" sz="2800" dirty="0" smtClean="0"/>
              <a:t>c_</a:t>
            </a:r>
            <a:r>
              <a:rPr lang="tr-TR" sz="2800" dirty="0" err="1" smtClean="0"/>
              <a:t>ma</a:t>
            </a:r>
            <a:endParaRPr lang="tr-TR" sz="2800" dirty="0" smtClean="0"/>
          </a:p>
          <a:p>
            <a:r>
              <a:rPr lang="tr-TR" sz="2800" dirty="0" err="1" smtClean="0"/>
              <a:t>cev</a:t>
            </a:r>
            <a:r>
              <a:rPr lang="tr-TR" sz="2800" dirty="0" smtClean="0"/>
              <a:t>_z</a:t>
            </a:r>
          </a:p>
          <a:p>
            <a:r>
              <a:rPr lang="tr-TR" sz="2800" dirty="0" err="1" smtClean="0"/>
              <a:t>cank</a:t>
            </a:r>
            <a:r>
              <a:rPr lang="tr-TR" sz="2800" dirty="0" smtClean="0"/>
              <a:t>_</a:t>
            </a:r>
            <a:r>
              <a:rPr lang="tr-TR" sz="2800" dirty="0" err="1" smtClean="0"/>
              <a:t>rtaran</a:t>
            </a:r>
            <a:endParaRPr lang="tr-TR" sz="2800" dirty="0" smtClean="0"/>
          </a:p>
          <a:p>
            <a:r>
              <a:rPr lang="tr-TR" sz="2800" dirty="0" smtClean="0"/>
              <a:t>c_</a:t>
            </a:r>
            <a:r>
              <a:rPr lang="tr-TR" sz="2800" dirty="0" err="1" smtClean="0"/>
              <a:t>klet</a:t>
            </a:r>
            <a:r>
              <a:rPr lang="tr-TR" sz="2800" dirty="0" smtClean="0"/>
              <a:t>=sak_z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000" b="1" dirty="0" smtClean="0"/>
              <a:t/>
            </a:r>
            <a:br>
              <a:rPr lang="tr-TR" sz="6000" b="1" dirty="0" smtClean="0"/>
            </a:br>
            <a:r>
              <a:rPr lang="tr-TR" sz="6000" b="1" dirty="0" smtClean="0"/>
              <a:t>Ü - ü</a:t>
            </a:r>
            <a:endParaRPr lang="tr-TR" sz="60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4781128"/>
          </a:xfrm>
        </p:spPr>
        <p:txBody>
          <a:bodyPr numCol="2">
            <a:noAutofit/>
          </a:bodyPr>
          <a:lstStyle/>
          <a:p>
            <a:r>
              <a:rPr lang="tr-TR" sz="2800" dirty="0" smtClean="0"/>
              <a:t>ücret</a:t>
            </a:r>
          </a:p>
          <a:p>
            <a:r>
              <a:rPr lang="tr-TR" sz="2800" dirty="0" smtClean="0"/>
              <a:t>Ürgüp</a:t>
            </a:r>
          </a:p>
          <a:p>
            <a:r>
              <a:rPr lang="tr-TR" sz="2800" dirty="0" smtClean="0"/>
              <a:t>üzüm</a:t>
            </a:r>
          </a:p>
          <a:p>
            <a:r>
              <a:rPr lang="tr-TR" sz="2800" dirty="0" smtClean="0"/>
              <a:t>üç(3)</a:t>
            </a:r>
          </a:p>
          <a:p>
            <a:r>
              <a:rPr lang="tr-TR" sz="2800" dirty="0" smtClean="0"/>
              <a:t>üretim</a:t>
            </a:r>
          </a:p>
          <a:p>
            <a:r>
              <a:rPr lang="tr-TR" sz="2800" dirty="0" smtClean="0"/>
              <a:t>üzüntü</a:t>
            </a:r>
          </a:p>
          <a:p>
            <a:r>
              <a:rPr lang="tr-TR" sz="2800" dirty="0" smtClean="0"/>
              <a:t>üçgen</a:t>
            </a:r>
          </a:p>
          <a:p>
            <a:r>
              <a:rPr lang="tr-TR" sz="2800" dirty="0" smtClean="0"/>
              <a:t>Üsküdar</a:t>
            </a:r>
          </a:p>
          <a:p>
            <a:r>
              <a:rPr lang="tr-TR" sz="2800" dirty="0" smtClean="0"/>
              <a:t>üzüntülü</a:t>
            </a:r>
          </a:p>
          <a:p>
            <a:r>
              <a:rPr lang="tr-TR" sz="2800" dirty="0" smtClean="0"/>
              <a:t>ülke</a:t>
            </a:r>
          </a:p>
          <a:p>
            <a:r>
              <a:rPr lang="tr-TR" sz="2800" dirty="0" smtClean="0"/>
              <a:t>üşengeç</a:t>
            </a:r>
          </a:p>
          <a:p>
            <a:r>
              <a:rPr lang="tr-TR" sz="2800" dirty="0" smtClean="0"/>
              <a:t>üniversite</a:t>
            </a:r>
          </a:p>
          <a:p>
            <a:r>
              <a:rPr lang="tr-TR" sz="2800" dirty="0" smtClean="0"/>
              <a:t>üniforma</a:t>
            </a:r>
          </a:p>
          <a:p>
            <a:r>
              <a:rPr lang="tr-TR" sz="2800" dirty="0" smtClean="0"/>
              <a:t>ütü</a:t>
            </a:r>
          </a:p>
          <a:p>
            <a:r>
              <a:rPr lang="tr-TR" sz="2800" dirty="0" smtClean="0"/>
              <a:t>üye</a:t>
            </a:r>
          </a:p>
          <a:p>
            <a:r>
              <a:rPr lang="tr-TR" sz="2800" dirty="0" smtClean="0"/>
              <a:t>üst/alt</a:t>
            </a:r>
          </a:p>
          <a:p>
            <a:r>
              <a:rPr lang="tr-TR" sz="2800" dirty="0" smtClean="0"/>
              <a:t>üvey/öz</a:t>
            </a:r>
          </a:p>
          <a:p>
            <a:r>
              <a:rPr lang="tr-TR" sz="2800" dirty="0" smtClean="0"/>
              <a:t>üzgün/mutlu </a:t>
            </a:r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000" b="1" dirty="0" smtClean="0"/>
              <a:t/>
            </a:r>
            <a:br>
              <a:rPr lang="tr-TR" sz="6000" b="1" dirty="0" smtClean="0"/>
            </a:br>
            <a:r>
              <a:rPr lang="tr-TR" sz="6000" b="1" dirty="0" smtClean="0"/>
              <a:t>Ü - ü</a:t>
            </a:r>
            <a:endParaRPr lang="tr-TR" sz="60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4781128"/>
          </a:xfrm>
        </p:spPr>
        <p:txBody>
          <a:bodyPr numCol="2">
            <a:noAutofit/>
          </a:bodyPr>
          <a:lstStyle/>
          <a:p>
            <a:r>
              <a:rPr lang="tr-TR" sz="2800" dirty="0" smtClean="0"/>
              <a:t>_</a:t>
            </a:r>
            <a:r>
              <a:rPr lang="tr-TR" sz="2800" dirty="0" err="1" smtClean="0"/>
              <a:t>cret</a:t>
            </a:r>
            <a:endParaRPr lang="tr-TR" sz="2800" dirty="0" smtClean="0"/>
          </a:p>
          <a:p>
            <a:r>
              <a:rPr lang="tr-TR" sz="2800" dirty="0" smtClean="0"/>
              <a:t>_</a:t>
            </a:r>
            <a:r>
              <a:rPr lang="tr-TR" sz="2800" dirty="0" err="1" smtClean="0"/>
              <a:t>rg</a:t>
            </a:r>
            <a:r>
              <a:rPr lang="tr-TR" sz="2800" dirty="0" smtClean="0"/>
              <a:t>_p</a:t>
            </a:r>
          </a:p>
          <a:p>
            <a:r>
              <a:rPr lang="tr-TR" sz="2800" dirty="0" smtClean="0"/>
              <a:t>_z_m</a:t>
            </a:r>
          </a:p>
          <a:p>
            <a:r>
              <a:rPr lang="tr-TR" sz="2800" dirty="0" smtClean="0"/>
              <a:t>_ç(3)</a:t>
            </a:r>
          </a:p>
          <a:p>
            <a:r>
              <a:rPr lang="tr-TR" sz="2800" dirty="0" smtClean="0"/>
              <a:t>_ret_m</a:t>
            </a:r>
          </a:p>
          <a:p>
            <a:r>
              <a:rPr lang="tr-TR" sz="2800" dirty="0" smtClean="0"/>
              <a:t>_z_</a:t>
            </a:r>
            <a:r>
              <a:rPr lang="tr-TR" sz="2800" dirty="0" err="1" smtClean="0"/>
              <a:t>nt</a:t>
            </a:r>
            <a:r>
              <a:rPr lang="tr-TR" sz="2800" dirty="0" smtClean="0"/>
              <a:t>_</a:t>
            </a:r>
          </a:p>
          <a:p>
            <a:r>
              <a:rPr lang="tr-TR" sz="2800" dirty="0" smtClean="0"/>
              <a:t>_</a:t>
            </a:r>
            <a:r>
              <a:rPr lang="tr-TR" sz="2800" dirty="0" err="1" smtClean="0"/>
              <a:t>çgen</a:t>
            </a:r>
            <a:endParaRPr lang="tr-TR" sz="2800" dirty="0" smtClean="0"/>
          </a:p>
          <a:p>
            <a:r>
              <a:rPr lang="tr-TR" sz="2800" dirty="0" smtClean="0"/>
              <a:t>_</a:t>
            </a:r>
            <a:r>
              <a:rPr lang="tr-TR" sz="2800" dirty="0" err="1" smtClean="0"/>
              <a:t>sk</a:t>
            </a:r>
            <a:r>
              <a:rPr lang="tr-TR" sz="2800" dirty="0" smtClean="0"/>
              <a:t>_dar</a:t>
            </a:r>
          </a:p>
          <a:p>
            <a:r>
              <a:rPr lang="tr-TR" sz="2800" dirty="0" smtClean="0"/>
              <a:t>_z_</a:t>
            </a:r>
            <a:r>
              <a:rPr lang="tr-TR" sz="2800" dirty="0" err="1" smtClean="0"/>
              <a:t>nt</a:t>
            </a:r>
            <a:r>
              <a:rPr lang="tr-TR" sz="2800" dirty="0" smtClean="0"/>
              <a:t>_l_</a:t>
            </a:r>
          </a:p>
          <a:p>
            <a:r>
              <a:rPr lang="tr-TR" sz="2800" dirty="0" smtClean="0"/>
              <a:t>_</a:t>
            </a:r>
            <a:r>
              <a:rPr lang="tr-TR" sz="2800" dirty="0" err="1" smtClean="0"/>
              <a:t>lke</a:t>
            </a:r>
            <a:endParaRPr lang="tr-TR" sz="2800" dirty="0" smtClean="0"/>
          </a:p>
          <a:p>
            <a:r>
              <a:rPr lang="tr-TR" sz="2800" dirty="0" smtClean="0"/>
              <a:t>_</a:t>
            </a:r>
            <a:r>
              <a:rPr lang="tr-TR" sz="2800" dirty="0" err="1" smtClean="0"/>
              <a:t>şengeç</a:t>
            </a:r>
            <a:endParaRPr lang="tr-TR" sz="2800" dirty="0" smtClean="0"/>
          </a:p>
          <a:p>
            <a:r>
              <a:rPr lang="tr-TR" sz="2800" dirty="0" smtClean="0"/>
              <a:t>_n_</a:t>
            </a:r>
            <a:r>
              <a:rPr lang="tr-TR" sz="2800" dirty="0" err="1" smtClean="0"/>
              <a:t>vers</a:t>
            </a:r>
            <a:r>
              <a:rPr lang="tr-TR" sz="2800" dirty="0" smtClean="0"/>
              <a:t>_</a:t>
            </a:r>
            <a:r>
              <a:rPr lang="tr-TR" sz="2800" dirty="0" err="1" smtClean="0"/>
              <a:t>te</a:t>
            </a:r>
            <a:endParaRPr lang="tr-TR" sz="2800" dirty="0" smtClean="0"/>
          </a:p>
          <a:p>
            <a:r>
              <a:rPr lang="tr-TR" sz="2800" dirty="0" smtClean="0"/>
              <a:t>_n_f_</a:t>
            </a:r>
            <a:r>
              <a:rPr lang="tr-TR" sz="2800" dirty="0" err="1" smtClean="0"/>
              <a:t>rma</a:t>
            </a:r>
            <a:endParaRPr lang="tr-TR" sz="2800" dirty="0" smtClean="0"/>
          </a:p>
          <a:p>
            <a:r>
              <a:rPr lang="tr-TR" sz="2800" dirty="0" smtClean="0"/>
              <a:t>_t_</a:t>
            </a:r>
          </a:p>
          <a:p>
            <a:r>
              <a:rPr lang="tr-TR" sz="2800" dirty="0" smtClean="0"/>
              <a:t>_ye</a:t>
            </a:r>
          </a:p>
          <a:p>
            <a:r>
              <a:rPr lang="tr-TR" sz="2800" dirty="0" smtClean="0"/>
              <a:t>_</a:t>
            </a:r>
            <a:r>
              <a:rPr lang="tr-TR" sz="2800" dirty="0" err="1" smtClean="0"/>
              <a:t>st</a:t>
            </a:r>
            <a:r>
              <a:rPr lang="tr-TR" sz="2800" dirty="0" smtClean="0"/>
              <a:t>/alt</a:t>
            </a:r>
          </a:p>
          <a:p>
            <a:r>
              <a:rPr lang="tr-TR" sz="2800" dirty="0" smtClean="0"/>
              <a:t>_</a:t>
            </a:r>
            <a:r>
              <a:rPr lang="tr-TR" sz="2800" dirty="0" err="1" smtClean="0"/>
              <a:t>vey</a:t>
            </a:r>
            <a:r>
              <a:rPr lang="tr-TR" sz="2800" dirty="0" smtClean="0"/>
              <a:t>/_z</a:t>
            </a:r>
          </a:p>
          <a:p>
            <a:r>
              <a:rPr lang="tr-TR" sz="2800" dirty="0" smtClean="0"/>
              <a:t>_</a:t>
            </a:r>
            <a:r>
              <a:rPr lang="tr-TR" sz="2800" dirty="0" err="1" smtClean="0"/>
              <a:t>zg</a:t>
            </a:r>
            <a:r>
              <a:rPr lang="tr-TR" sz="2800" dirty="0" smtClean="0"/>
              <a:t>_n/m_</a:t>
            </a:r>
            <a:r>
              <a:rPr lang="tr-TR" sz="2800" dirty="0" err="1" smtClean="0"/>
              <a:t>tl</a:t>
            </a:r>
            <a:r>
              <a:rPr lang="tr-TR" sz="2800" dirty="0" smtClean="0"/>
              <a:t>_ </a:t>
            </a:r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üçge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980728"/>
            <a:ext cx="2466975" cy="1847850"/>
          </a:xfrm>
        </p:spPr>
      </p:pic>
      <p:sp>
        <p:nvSpPr>
          <p:cNvPr id="5" name="4 Metin kutusu"/>
          <p:cNvSpPr txBox="1"/>
          <p:nvPr/>
        </p:nvSpPr>
        <p:spPr>
          <a:xfrm>
            <a:off x="755576" y="2924944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tr-TR" sz="2400" b="1" dirty="0" smtClean="0"/>
              <a:t>Üçgen</a:t>
            </a:r>
            <a:endParaRPr lang="tr-TR" sz="2400" b="1" dirty="0"/>
          </a:p>
        </p:txBody>
      </p:sp>
      <p:pic>
        <p:nvPicPr>
          <p:cNvPr id="6" name="5 Resim" descr="ürgü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980728"/>
            <a:ext cx="2755007" cy="2063596"/>
          </a:xfrm>
          <a:prstGeom prst="rect">
            <a:avLst/>
          </a:prstGeom>
        </p:spPr>
      </p:pic>
      <p:sp>
        <p:nvSpPr>
          <p:cNvPr id="7" name="6 Metin kutusu"/>
          <p:cNvSpPr txBox="1"/>
          <p:nvPr/>
        </p:nvSpPr>
        <p:spPr>
          <a:xfrm>
            <a:off x="5652120" y="3212976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400" b="1" dirty="0" smtClean="0"/>
              <a:t>Ürgüp</a:t>
            </a:r>
            <a:endParaRPr lang="tr-TR" sz="2400" b="1" dirty="0"/>
          </a:p>
        </p:txBody>
      </p:sp>
      <p:pic>
        <p:nvPicPr>
          <p:cNvPr id="8" name="7 Resim" descr="üsküda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3645024"/>
            <a:ext cx="3946783" cy="2376264"/>
          </a:xfrm>
          <a:prstGeom prst="rect">
            <a:avLst/>
          </a:prstGeom>
        </p:spPr>
      </p:pic>
      <p:pic>
        <p:nvPicPr>
          <p:cNvPr id="9" name="8 Resim" descr="üzüm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36096" y="3789040"/>
            <a:ext cx="2705100" cy="1685925"/>
          </a:xfrm>
          <a:prstGeom prst="rect">
            <a:avLst/>
          </a:prstGeom>
        </p:spPr>
      </p:pic>
      <p:sp>
        <p:nvSpPr>
          <p:cNvPr id="10" name="9 Metin kutusu"/>
          <p:cNvSpPr txBox="1"/>
          <p:nvPr/>
        </p:nvSpPr>
        <p:spPr>
          <a:xfrm>
            <a:off x="899592" y="6165304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tr-TR" sz="2800" b="1" dirty="0" smtClean="0"/>
              <a:t>Üsküdar </a:t>
            </a:r>
            <a:endParaRPr lang="tr-TR" sz="2800" b="1" dirty="0"/>
          </a:p>
        </p:txBody>
      </p:sp>
      <p:sp>
        <p:nvSpPr>
          <p:cNvPr id="11" name="10 Metin kutusu"/>
          <p:cNvSpPr txBox="1"/>
          <p:nvPr/>
        </p:nvSpPr>
        <p:spPr>
          <a:xfrm>
            <a:off x="5796136" y="5517232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tr-TR" sz="2800" b="1" dirty="0" smtClean="0"/>
              <a:t>Üzüm</a:t>
            </a:r>
            <a:endParaRPr lang="tr-TR" sz="2800" b="1" dirty="0"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7200" b="1" dirty="0" smtClean="0"/>
              <a:t/>
            </a:r>
            <a:br>
              <a:rPr lang="tr-TR" sz="7200" b="1" dirty="0" smtClean="0"/>
            </a:br>
            <a:r>
              <a:rPr lang="tr-TR" sz="7200" b="1" dirty="0" smtClean="0"/>
              <a:t>V - v</a:t>
            </a:r>
            <a:endParaRPr lang="tr-TR" sz="72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4277072"/>
          </a:xfrm>
        </p:spPr>
        <p:txBody>
          <a:bodyPr numCol="3">
            <a:noAutofit/>
          </a:bodyPr>
          <a:lstStyle/>
          <a:p>
            <a:r>
              <a:rPr lang="tr-TR" sz="2800" dirty="0" smtClean="0"/>
              <a:t>vadi</a:t>
            </a:r>
          </a:p>
          <a:p>
            <a:r>
              <a:rPr lang="tr-TR" sz="2800" dirty="0" smtClean="0"/>
              <a:t>villa</a:t>
            </a:r>
          </a:p>
          <a:p>
            <a:r>
              <a:rPr lang="tr-TR" sz="2800" dirty="0" smtClean="0"/>
              <a:t>viraj=dönemeç</a:t>
            </a:r>
          </a:p>
          <a:p>
            <a:r>
              <a:rPr lang="tr-TR" sz="2800" dirty="0" smtClean="0"/>
              <a:t>vahşi</a:t>
            </a:r>
          </a:p>
          <a:p>
            <a:r>
              <a:rPr lang="tr-TR" sz="2800" dirty="0" smtClean="0"/>
              <a:t>vergi</a:t>
            </a:r>
          </a:p>
          <a:p>
            <a:r>
              <a:rPr lang="tr-TR" sz="2800" dirty="0" smtClean="0"/>
              <a:t>viski</a:t>
            </a:r>
          </a:p>
          <a:p>
            <a:r>
              <a:rPr lang="tr-TR" sz="2800" dirty="0" smtClean="0"/>
              <a:t>vakıf</a:t>
            </a:r>
          </a:p>
          <a:p>
            <a:r>
              <a:rPr lang="tr-TR" sz="2800" dirty="0" smtClean="0"/>
              <a:t>verim</a:t>
            </a:r>
          </a:p>
          <a:p>
            <a:r>
              <a:rPr lang="tr-TR" sz="2800" dirty="0" smtClean="0"/>
              <a:t>vişne</a:t>
            </a:r>
          </a:p>
          <a:p>
            <a:r>
              <a:rPr lang="tr-TR" sz="2800" dirty="0" smtClean="0"/>
              <a:t>vanilya</a:t>
            </a:r>
          </a:p>
          <a:p>
            <a:r>
              <a:rPr lang="tr-TR" sz="2800" dirty="0" smtClean="0"/>
              <a:t>veteriner</a:t>
            </a:r>
          </a:p>
          <a:p>
            <a:r>
              <a:rPr lang="tr-TR" sz="2800" dirty="0" smtClean="0"/>
              <a:t>vapur</a:t>
            </a:r>
          </a:p>
          <a:p>
            <a:r>
              <a:rPr lang="tr-TR" sz="2800" dirty="0" smtClean="0"/>
              <a:t>vantilatör</a:t>
            </a:r>
          </a:p>
          <a:p>
            <a:r>
              <a:rPr lang="tr-TR" sz="2800" dirty="0" smtClean="0"/>
              <a:t>video</a:t>
            </a:r>
          </a:p>
          <a:p>
            <a:r>
              <a:rPr lang="tr-TR" sz="2800" dirty="0" smtClean="0"/>
              <a:t>vadeli/vadesiz</a:t>
            </a:r>
          </a:p>
          <a:p>
            <a:r>
              <a:rPr lang="tr-TR" sz="2800" dirty="0" smtClean="0"/>
              <a:t>var/yok</a:t>
            </a:r>
          </a:p>
          <a:p>
            <a:r>
              <a:rPr lang="tr-TR" sz="2800" dirty="0" smtClean="0"/>
              <a:t>verimli/verimsiz</a:t>
            </a:r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600" b="1" dirty="0" smtClean="0"/>
              <a:t/>
            </a:r>
            <a:br>
              <a:rPr lang="tr-TR" sz="6600" b="1" dirty="0" smtClean="0"/>
            </a:br>
            <a:r>
              <a:rPr lang="tr-TR" sz="6600" b="1" dirty="0" smtClean="0"/>
              <a:t>V - v</a:t>
            </a:r>
            <a:endParaRPr lang="tr-TR" sz="66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4277072"/>
          </a:xfrm>
        </p:spPr>
        <p:txBody>
          <a:bodyPr numCol="3">
            <a:noAutofit/>
          </a:bodyPr>
          <a:lstStyle/>
          <a:p>
            <a:r>
              <a:rPr lang="tr-TR" sz="2800" dirty="0" err="1" smtClean="0"/>
              <a:t>vad</a:t>
            </a:r>
            <a:r>
              <a:rPr lang="tr-TR" sz="2800" dirty="0" smtClean="0"/>
              <a:t>_</a:t>
            </a:r>
          </a:p>
          <a:p>
            <a:r>
              <a:rPr lang="tr-TR" sz="2800" dirty="0" smtClean="0"/>
              <a:t>v_</a:t>
            </a:r>
            <a:r>
              <a:rPr lang="tr-TR" sz="2800" dirty="0" err="1" smtClean="0"/>
              <a:t>lla</a:t>
            </a:r>
            <a:endParaRPr lang="tr-TR" sz="2800" dirty="0" smtClean="0"/>
          </a:p>
          <a:p>
            <a:r>
              <a:rPr lang="tr-TR" sz="2800" dirty="0" smtClean="0"/>
              <a:t>v_</a:t>
            </a:r>
            <a:r>
              <a:rPr lang="tr-TR" sz="2800" dirty="0" err="1" smtClean="0"/>
              <a:t>raj</a:t>
            </a:r>
            <a:r>
              <a:rPr lang="tr-TR" sz="2800" dirty="0" smtClean="0"/>
              <a:t>=d_</a:t>
            </a:r>
            <a:r>
              <a:rPr lang="tr-TR" sz="2800" dirty="0" err="1" smtClean="0"/>
              <a:t>nemeç</a:t>
            </a:r>
            <a:endParaRPr lang="tr-TR" sz="2800" dirty="0" smtClean="0"/>
          </a:p>
          <a:p>
            <a:r>
              <a:rPr lang="tr-TR" sz="2800" dirty="0" err="1" smtClean="0"/>
              <a:t>vahş</a:t>
            </a:r>
            <a:r>
              <a:rPr lang="tr-TR" sz="2800" dirty="0" smtClean="0"/>
              <a:t>_</a:t>
            </a:r>
          </a:p>
          <a:p>
            <a:r>
              <a:rPr lang="tr-TR" sz="2800" dirty="0" err="1" smtClean="0"/>
              <a:t>verg</a:t>
            </a:r>
            <a:r>
              <a:rPr lang="tr-TR" sz="2800" dirty="0" smtClean="0"/>
              <a:t>_</a:t>
            </a:r>
          </a:p>
          <a:p>
            <a:r>
              <a:rPr lang="tr-TR" sz="2800" dirty="0" smtClean="0"/>
              <a:t>v_</a:t>
            </a:r>
            <a:r>
              <a:rPr lang="tr-TR" sz="2800" dirty="0" err="1" smtClean="0"/>
              <a:t>sk</a:t>
            </a:r>
            <a:r>
              <a:rPr lang="tr-TR" sz="2800" dirty="0" smtClean="0"/>
              <a:t>_</a:t>
            </a:r>
          </a:p>
          <a:p>
            <a:r>
              <a:rPr lang="tr-TR" sz="2800" dirty="0" smtClean="0"/>
              <a:t>vak_f</a:t>
            </a:r>
          </a:p>
          <a:p>
            <a:r>
              <a:rPr lang="tr-TR" sz="2800" dirty="0" smtClean="0"/>
              <a:t>ver_m</a:t>
            </a:r>
          </a:p>
          <a:p>
            <a:r>
              <a:rPr lang="tr-TR" sz="2800" dirty="0" smtClean="0"/>
              <a:t>v_</a:t>
            </a:r>
            <a:r>
              <a:rPr lang="tr-TR" sz="2800" dirty="0" err="1" smtClean="0"/>
              <a:t>şne</a:t>
            </a:r>
            <a:endParaRPr lang="tr-TR" sz="2800" dirty="0" smtClean="0"/>
          </a:p>
          <a:p>
            <a:r>
              <a:rPr lang="tr-TR" sz="2800" dirty="0" err="1" smtClean="0"/>
              <a:t>van</a:t>
            </a:r>
            <a:r>
              <a:rPr lang="tr-TR" sz="2800" dirty="0" smtClean="0"/>
              <a:t>_</a:t>
            </a:r>
            <a:r>
              <a:rPr lang="tr-TR" sz="2800" dirty="0" err="1" smtClean="0"/>
              <a:t>lya</a:t>
            </a:r>
            <a:endParaRPr lang="tr-TR" sz="2800" dirty="0" smtClean="0"/>
          </a:p>
          <a:p>
            <a:r>
              <a:rPr lang="tr-TR" sz="2800" dirty="0" err="1" smtClean="0"/>
              <a:t>veter</a:t>
            </a:r>
            <a:r>
              <a:rPr lang="tr-TR" sz="2800" dirty="0" smtClean="0"/>
              <a:t>_</a:t>
            </a:r>
            <a:r>
              <a:rPr lang="tr-TR" sz="2800" dirty="0" err="1" smtClean="0"/>
              <a:t>ner</a:t>
            </a:r>
            <a:endParaRPr lang="tr-TR" sz="2800" dirty="0" smtClean="0"/>
          </a:p>
          <a:p>
            <a:r>
              <a:rPr lang="tr-TR" sz="2800" dirty="0" err="1" smtClean="0"/>
              <a:t>vap</a:t>
            </a:r>
            <a:r>
              <a:rPr lang="tr-TR" sz="2800" dirty="0" smtClean="0"/>
              <a:t>_r</a:t>
            </a:r>
          </a:p>
          <a:p>
            <a:r>
              <a:rPr lang="tr-TR" sz="2800" dirty="0" err="1" smtClean="0"/>
              <a:t>vant</a:t>
            </a:r>
            <a:r>
              <a:rPr lang="tr-TR" sz="2800" dirty="0" smtClean="0"/>
              <a:t>_</a:t>
            </a:r>
            <a:r>
              <a:rPr lang="tr-TR" sz="2800" dirty="0" err="1" smtClean="0"/>
              <a:t>lat</a:t>
            </a:r>
            <a:r>
              <a:rPr lang="tr-TR" sz="2800" dirty="0" smtClean="0"/>
              <a:t>_r</a:t>
            </a:r>
          </a:p>
          <a:p>
            <a:r>
              <a:rPr lang="tr-TR" sz="2800" dirty="0" smtClean="0"/>
              <a:t>v_de_</a:t>
            </a:r>
          </a:p>
          <a:p>
            <a:r>
              <a:rPr lang="tr-TR" sz="2800" dirty="0" err="1" smtClean="0"/>
              <a:t>vadel</a:t>
            </a:r>
            <a:r>
              <a:rPr lang="tr-TR" sz="2800" dirty="0" smtClean="0"/>
              <a:t>_/</a:t>
            </a:r>
            <a:r>
              <a:rPr lang="tr-TR" sz="2800" dirty="0" err="1" smtClean="0"/>
              <a:t>vades</a:t>
            </a:r>
            <a:r>
              <a:rPr lang="tr-TR" sz="2800" dirty="0" smtClean="0"/>
              <a:t>_z</a:t>
            </a:r>
          </a:p>
          <a:p>
            <a:r>
              <a:rPr lang="tr-TR" sz="2800" dirty="0" smtClean="0"/>
              <a:t>var/y_k</a:t>
            </a:r>
          </a:p>
          <a:p>
            <a:r>
              <a:rPr lang="tr-TR" sz="2800" dirty="0" smtClean="0"/>
              <a:t>ver_ml_/ver_</a:t>
            </a:r>
            <a:r>
              <a:rPr lang="tr-TR" sz="2800" dirty="0" err="1" smtClean="0"/>
              <a:t>ms</a:t>
            </a:r>
            <a:r>
              <a:rPr lang="tr-TR" sz="2800" dirty="0" smtClean="0"/>
              <a:t>_z</a:t>
            </a:r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vad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124744"/>
            <a:ext cx="2888456" cy="1800200"/>
          </a:xfrm>
        </p:spPr>
      </p:pic>
      <p:pic>
        <p:nvPicPr>
          <p:cNvPr id="5" name="4 Resim" descr="vantilatö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1124744"/>
            <a:ext cx="1828800" cy="1828800"/>
          </a:xfrm>
          <a:prstGeom prst="rect">
            <a:avLst/>
          </a:prstGeom>
        </p:spPr>
      </p:pic>
      <p:pic>
        <p:nvPicPr>
          <p:cNvPr id="6" name="5 Resim" descr="vapu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3645024"/>
            <a:ext cx="2466975" cy="1847850"/>
          </a:xfrm>
          <a:prstGeom prst="rect">
            <a:avLst/>
          </a:prstGeom>
        </p:spPr>
      </p:pic>
      <p:pic>
        <p:nvPicPr>
          <p:cNvPr id="7" name="6 Resim" descr="vill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48064" y="3789040"/>
            <a:ext cx="2914650" cy="1571625"/>
          </a:xfrm>
          <a:prstGeom prst="rect">
            <a:avLst/>
          </a:prstGeom>
        </p:spPr>
      </p:pic>
      <p:sp>
        <p:nvSpPr>
          <p:cNvPr id="8" name="7 Metin kutusu"/>
          <p:cNvSpPr txBox="1"/>
          <p:nvPr/>
        </p:nvSpPr>
        <p:spPr>
          <a:xfrm>
            <a:off x="827584" y="3068960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tr-TR" sz="2400" b="1" dirty="0" smtClean="0"/>
              <a:t>Vadi</a:t>
            </a:r>
            <a:endParaRPr lang="tr-TR" sz="2400" b="1" dirty="0"/>
          </a:p>
        </p:txBody>
      </p:sp>
      <p:sp>
        <p:nvSpPr>
          <p:cNvPr id="9" name="8 Metin kutusu"/>
          <p:cNvSpPr txBox="1"/>
          <p:nvPr/>
        </p:nvSpPr>
        <p:spPr>
          <a:xfrm>
            <a:off x="5148064" y="2996952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tr-TR" sz="2400" b="1" dirty="0" smtClean="0"/>
              <a:t>Vantilatör</a:t>
            </a:r>
          </a:p>
        </p:txBody>
      </p:sp>
      <p:sp>
        <p:nvSpPr>
          <p:cNvPr id="10" name="9 Metin kutusu"/>
          <p:cNvSpPr txBox="1"/>
          <p:nvPr/>
        </p:nvSpPr>
        <p:spPr>
          <a:xfrm>
            <a:off x="827584" y="5589240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200" b="1" dirty="0" smtClean="0"/>
              <a:t>Vapur</a:t>
            </a:r>
            <a:endParaRPr lang="tr-TR" sz="3200" b="1" dirty="0"/>
          </a:p>
        </p:txBody>
      </p:sp>
      <p:sp>
        <p:nvSpPr>
          <p:cNvPr id="11" name="10 Metin kutusu"/>
          <p:cNvSpPr txBox="1"/>
          <p:nvPr/>
        </p:nvSpPr>
        <p:spPr>
          <a:xfrm>
            <a:off x="5508104" y="5445224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200" b="1" dirty="0" smtClean="0"/>
              <a:t>Villa</a:t>
            </a:r>
            <a:endParaRPr lang="tr-TR" sz="3200" b="1" dirty="0"/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7200" b="1" dirty="0" smtClean="0"/>
              <a:t/>
            </a:r>
            <a:br>
              <a:rPr lang="tr-TR" sz="7200" b="1" dirty="0" smtClean="0"/>
            </a:br>
            <a:r>
              <a:rPr lang="tr-TR" sz="7200" b="1" dirty="0" smtClean="0"/>
              <a:t>Y - y</a:t>
            </a:r>
            <a:endParaRPr lang="tr-TR" sz="72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185792"/>
          </a:xfrm>
        </p:spPr>
        <p:txBody>
          <a:bodyPr numCol="4">
            <a:noAutofit/>
          </a:bodyPr>
          <a:lstStyle/>
          <a:p>
            <a:r>
              <a:rPr lang="tr-TR" sz="2800" dirty="0" smtClean="0"/>
              <a:t>yaralı</a:t>
            </a:r>
          </a:p>
          <a:p>
            <a:r>
              <a:rPr lang="tr-TR" sz="2800" dirty="0" smtClean="0"/>
              <a:t>yavru</a:t>
            </a:r>
          </a:p>
          <a:p>
            <a:r>
              <a:rPr lang="tr-TR" sz="2800" dirty="0" smtClean="0"/>
              <a:t>yetki</a:t>
            </a:r>
          </a:p>
          <a:p>
            <a:r>
              <a:rPr lang="tr-TR" sz="2800" dirty="0" smtClean="0"/>
              <a:t>yıl</a:t>
            </a:r>
          </a:p>
          <a:p>
            <a:r>
              <a:rPr lang="tr-TR" sz="2800" dirty="0" smtClean="0"/>
              <a:t>yağmur</a:t>
            </a:r>
          </a:p>
          <a:p>
            <a:r>
              <a:rPr lang="tr-TR" sz="2800" dirty="0" smtClean="0"/>
              <a:t>yardım</a:t>
            </a:r>
          </a:p>
          <a:p>
            <a:r>
              <a:rPr lang="tr-TR" sz="2800" dirty="0" smtClean="0"/>
              <a:t>yılan</a:t>
            </a:r>
          </a:p>
          <a:p>
            <a:r>
              <a:rPr lang="tr-TR" sz="2800" dirty="0" smtClean="0"/>
              <a:t>yağmur duası</a:t>
            </a:r>
          </a:p>
          <a:p>
            <a:r>
              <a:rPr lang="tr-TR" sz="2800" dirty="0" smtClean="0"/>
              <a:t>yarı</a:t>
            </a:r>
          </a:p>
          <a:p>
            <a:r>
              <a:rPr lang="tr-TR" sz="2800" dirty="0" smtClean="0"/>
              <a:t>yangın</a:t>
            </a:r>
          </a:p>
          <a:p>
            <a:r>
              <a:rPr lang="tr-TR" sz="2800" dirty="0" smtClean="0"/>
              <a:t>yılbaşı</a:t>
            </a:r>
          </a:p>
          <a:p>
            <a:r>
              <a:rPr lang="tr-TR" sz="2800" dirty="0" smtClean="0"/>
              <a:t>Yahudi</a:t>
            </a:r>
          </a:p>
          <a:p>
            <a:r>
              <a:rPr lang="tr-TR" sz="2800" dirty="0" smtClean="0"/>
              <a:t>yargıç</a:t>
            </a:r>
          </a:p>
          <a:p>
            <a:r>
              <a:rPr lang="tr-TR" sz="2800" dirty="0" smtClean="0"/>
              <a:t>yayın</a:t>
            </a:r>
          </a:p>
          <a:p>
            <a:r>
              <a:rPr lang="tr-TR" sz="2800" dirty="0" smtClean="0"/>
              <a:t>yıldırım</a:t>
            </a:r>
          </a:p>
          <a:p>
            <a:r>
              <a:rPr lang="tr-TR" sz="2800" dirty="0" smtClean="0"/>
              <a:t>yakıcı</a:t>
            </a:r>
          </a:p>
          <a:p>
            <a:r>
              <a:rPr lang="tr-TR" sz="2800" dirty="0" smtClean="0"/>
              <a:t>yarım</a:t>
            </a:r>
          </a:p>
          <a:p>
            <a:r>
              <a:rPr lang="tr-TR" sz="2800" dirty="0" smtClean="0"/>
              <a:t>yayınevi</a:t>
            </a:r>
          </a:p>
          <a:p>
            <a:r>
              <a:rPr lang="tr-TR" sz="2800" dirty="0" smtClean="0"/>
              <a:t>yıldız</a:t>
            </a:r>
          </a:p>
          <a:p>
            <a:r>
              <a:rPr lang="tr-TR" sz="2800" dirty="0" smtClean="0"/>
              <a:t>yakıt</a:t>
            </a:r>
          </a:p>
          <a:p>
            <a:r>
              <a:rPr lang="tr-TR" sz="2800" dirty="0" smtClean="0"/>
              <a:t>yarın</a:t>
            </a:r>
          </a:p>
          <a:p>
            <a:r>
              <a:rPr lang="tr-TR" sz="2800" dirty="0" smtClean="0"/>
              <a:t>yarış</a:t>
            </a:r>
          </a:p>
          <a:p>
            <a:r>
              <a:rPr lang="tr-TR" sz="2800" dirty="0" smtClean="0"/>
              <a:t>yazı</a:t>
            </a:r>
          </a:p>
          <a:p>
            <a:r>
              <a:rPr lang="tr-TR" sz="2800" dirty="0" smtClean="0"/>
              <a:t>yırtık</a:t>
            </a:r>
          </a:p>
          <a:p>
            <a:r>
              <a:rPr lang="tr-TR" sz="2800" dirty="0" smtClean="0"/>
              <a:t>yalnız</a:t>
            </a:r>
          </a:p>
          <a:p>
            <a:r>
              <a:rPr lang="tr-TR" sz="2800" dirty="0" smtClean="0"/>
              <a:t>yarışma</a:t>
            </a:r>
          </a:p>
          <a:p>
            <a:r>
              <a:rPr lang="tr-TR" sz="2800" dirty="0" smtClean="0"/>
              <a:t>yedek</a:t>
            </a:r>
          </a:p>
          <a:p>
            <a:r>
              <a:rPr lang="tr-TR" sz="2800" dirty="0" smtClean="0"/>
              <a:t>yokuş</a:t>
            </a:r>
          </a:p>
          <a:p>
            <a:r>
              <a:rPr lang="tr-TR" sz="2800" dirty="0" smtClean="0"/>
              <a:t>yanlış</a:t>
            </a:r>
          </a:p>
          <a:p>
            <a:r>
              <a:rPr lang="tr-TR" sz="2800" dirty="0" smtClean="0"/>
              <a:t>yaşam</a:t>
            </a:r>
          </a:p>
          <a:p>
            <a:r>
              <a:rPr lang="tr-TR" sz="2800" dirty="0" smtClean="0"/>
              <a:t>yerel</a:t>
            </a:r>
          </a:p>
          <a:p>
            <a:r>
              <a:rPr lang="tr-TR" sz="2800" dirty="0" smtClean="0"/>
              <a:t>yorgan</a:t>
            </a:r>
          </a:p>
          <a:p>
            <a:r>
              <a:rPr lang="tr-TR" sz="2800" dirty="0" smtClean="0"/>
              <a:t>yapı</a:t>
            </a:r>
          </a:p>
          <a:p>
            <a:r>
              <a:rPr lang="tr-TR" sz="2800" dirty="0" smtClean="0"/>
              <a:t>yaş günü</a:t>
            </a:r>
          </a:p>
          <a:p>
            <a:r>
              <a:rPr lang="tr-TR" sz="2800" dirty="0" smtClean="0"/>
              <a:t>yer fıstığı</a:t>
            </a:r>
          </a:p>
          <a:p>
            <a:r>
              <a:rPr lang="tr-TR" sz="2800" dirty="0" smtClean="0"/>
              <a:t>yorgun</a:t>
            </a:r>
          </a:p>
          <a:p>
            <a:r>
              <a:rPr lang="tr-TR" sz="2800" dirty="0" smtClean="0"/>
              <a:t>yumurta</a:t>
            </a:r>
          </a:p>
          <a:p>
            <a:endParaRPr lang="tr-TR" sz="2800" dirty="0" smtClean="0"/>
          </a:p>
          <a:p>
            <a:endParaRPr lang="tr-TR" sz="28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6600" b="1" dirty="0" smtClean="0"/>
              <a:t/>
            </a:r>
            <a:br>
              <a:rPr lang="tr-TR" sz="6600" b="1" dirty="0" smtClean="0"/>
            </a:br>
            <a:r>
              <a:rPr lang="tr-TR" sz="6600" b="1" dirty="0" smtClean="0"/>
              <a:t>Y - y</a:t>
            </a:r>
            <a:endParaRPr lang="tr-TR" sz="66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672208"/>
            <a:ext cx="8784976" cy="5185792"/>
          </a:xfrm>
        </p:spPr>
        <p:txBody>
          <a:bodyPr numCol="4">
            <a:noAutofit/>
          </a:bodyPr>
          <a:lstStyle/>
          <a:p>
            <a:r>
              <a:rPr lang="tr-TR" sz="2800" dirty="0" err="1" smtClean="0"/>
              <a:t>yaral</a:t>
            </a:r>
            <a:r>
              <a:rPr lang="tr-TR" sz="2800" dirty="0" smtClean="0"/>
              <a:t>_</a:t>
            </a:r>
          </a:p>
          <a:p>
            <a:r>
              <a:rPr lang="tr-TR" sz="2800" dirty="0" err="1" smtClean="0"/>
              <a:t>yavr</a:t>
            </a:r>
            <a:r>
              <a:rPr lang="tr-TR" sz="2800" dirty="0" smtClean="0"/>
              <a:t>_</a:t>
            </a:r>
          </a:p>
          <a:p>
            <a:r>
              <a:rPr lang="tr-TR" sz="2800" dirty="0" err="1" smtClean="0"/>
              <a:t>yetk</a:t>
            </a:r>
            <a:r>
              <a:rPr lang="tr-TR" sz="2800" dirty="0" smtClean="0"/>
              <a:t>_</a:t>
            </a:r>
          </a:p>
          <a:p>
            <a:r>
              <a:rPr lang="tr-TR" sz="2800" dirty="0" smtClean="0"/>
              <a:t>y_l</a:t>
            </a:r>
          </a:p>
          <a:p>
            <a:r>
              <a:rPr lang="tr-TR" sz="2800" dirty="0" err="1" smtClean="0"/>
              <a:t>yağm</a:t>
            </a:r>
            <a:r>
              <a:rPr lang="tr-TR" sz="2800" dirty="0" smtClean="0"/>
              <a:t>_r</a:t>
            </a:r>
          </a:p>
          <a:p>
            <a:r>
              <a:rPr lang="tr-TR" sz="2800" dirty="0" err="1" smtClean="0"/>
              <a:t>yard</a:t>
            </a:r>
            <a:r>
              <a:rPr lang="tr-TR" sz="2800" dirty="0" smtClean="0"/>
              <a:t>_m</a:t>
            </a:r>
          </a:p>
          <a:p>
            <a:r>
              <a:rPr lang="tr-TR" sz="2800" dirty="0" smtClean="0"/>
              <a:t>y_lan</a:t>
            </a:r>
          </a:p>
          <a:p>
            <a:r>
              <a:rPr lang="tr-TR" sz="2800" dirty="0" err="1" smtClean="0"/>
              <a:t>yağm</a:t>
            </a:r>
            <a:r>
              <a:rPr lang="tr-TR" sz="2800" dirty="0" smtClean="0"/>
              <a:t>_r duası</a:t>
            </a:r>
          </a:p>
          <a:p>
            <a:r>
              <a:rPr lang="tr-TR" sz="2800" dirty="0" err="1" smtClean="0"/>
              <a:t>yang</a:t>
            </a:r>
            <a:r>
              <a:rPr lang="tr-TR" sz="2800" dirty="0" smtClean="0"/>
              <a:t>_n</a:t>
            </a:r>
          </a:p>
          <a:p>
            <a:r>
              <a:rPr lang="tr-TR" sz="2800" dirty="0" smtClean="0"/>
              <a:t>y_</a:t>
            </a:r>
            <a:r>
              <a:rPr lang="tr-TR" sz="2800" dirty="0" err="1" smtClean="0"/>
              <a:t>lbaş</a:t>
            </a:r>
            <a:r>
              <a:rPr lang="tr-TR" sz="2800" dirty="0" smtClean="0"/>
              <a:t>_</a:t>
            </a:r>
          </a:p>
          <a:p>
            <a:r>
              <a:rPr lang="tr-TR" sz="2800" dirty="0" err="1" smtClean="0"/>
              <a:t>Yah</a:t>
            </a:r>
            <a:r>
              <a:rPr lang="tr-TR" sz="2800" dirty="0" smtClean="0"/>
              <a:t>_d_</a:t>
            </a:r>
          </a:p>
          <a:p>
            <a:r>
              <a:rPr lang="tr-TR" sz="2800" dirty="0" err="1" smtClean="0"/>
              <a:t>yarg</a:t>
            </a:r>
            <a:r>
              <a:rPr lang="tr-TR" sz="2800" dirty="0" smtClean="0"/>
              <a:t>_ç</a:t>
            </a:r>
          </a:p>
          <a:p>
            <a:r>
              <a:rPr lang="tr-TR" sz="2800" dirty="0" smtClean="0"/>
              <a:t>yay_n</a:t>
            </a:r>
          </a:p>
          <a:p>
            <a:r>
              <a:rPr lang="tr-TR" sz="2800" dirty="0" smtClean="0"/>
              <a:t>y_</a:t>
            </a:r>
            <a:r>
              <a:rPr lang="tr-TR" sz="2800" dirty="0" err="1" smtClean="0"/>
              <a:t>ld</a:t>
            </a:r>
            <a:r>
              <a:rPr lang="tr-TR" sz="2800" dirty="0" smtClean="0"/>
              <a:t>_r_m</a:t>
            </a:r>
          </a:p>
          <a:p>
            <a:r>
              <a:rPr lang="tr-TR" sz="2800" dirty="0" smtClean="0"/>
              <a:t>yak_c_</a:t>
            </a:r>
          </a:p>
          <a:p>
            <a:r>
              <a:rPr lang="tr-TR" sz="2800" dirty="0" smtClean="0"/>
              <a:t>yar_m</a:t>
            </a:r>
          </a:p>
          <a:p>
            <a:r>
              <a:rPr lang="tr-TR" sz="2800" dirty="0" smtClean="0"/>
              <a:t>yay_</a:t>
            </a:r>
            <a:r>
              <a:rPr lang="tr-TR" sz="2800" dirty="0" err="1" smtClean="0"/>
              <a:t>nev</a:t>
            </a:r>
            <a:r>
              <a:rPr lang="tr-TR" sz="2800" dirty="0" smtClean="0"/>
              <a:t>_</a:t>
            </a:r>
          </a:p>
          <a:p>
            <a:r>
              <a:rPr lang="tr-TR" sz="2800" dirty="0" smtClean="0"/>
              <a:t>y_</a:t>
            </a:r>
            <a:r>
              <a:rPr lang="tr-TR" sz="2800" dirty="0" err="1" smtClean="0"/>
              <a:t>ld</a:t>
            </a:r>
            <a:r>
              <a:rPr lang="tr-TR" sz="2800" dirty="0" smtClean="0"/>
              <a:t>_z</a:t>
            </a:r>
          </a:p>
          <a:p>
            <a:r>
              <a:rPr lang="tr-TR" sz="2800" dirty="0" smtClean="0"/>
              <a:t>yak_t</a:t>
            </a:r>
          </a:p>
          <a:p>
            <a:r>
              <a:rPr lang="tr-TR" sz="2800" dirty="0" smtClean="0"/>
              <a:t>yar_n</a:t>
            </a:r>
          </a:p>
          <a:p>
            <a:r>
              <a:rPr lang="tr-TR" sz="2800" dirty="0" smtClean="0"/>
              <a:t>yar_ş</a:t>
            </a:r>
          </a:p>
          <a:p>
            <a:r>
              <a:rPr lang="tr-TR" sz="2800" dirty="0" smtClean="0"/>
              <a:t>yaz_</a:t>
            </a:r>
          </a:p>
          <a:p>
            <a:r>
              <a:rPr lang="tr-TR" sz="2800" dirty="0" smtClean="0"/>
              <a:t>y_</a:t>
            </a:r>
            <a:r>
              <a:rPr lang="tr-TR" sz="2800" dirty="0" err="1" smtClean="0"/>
              <a:t>rt</a:t>
            </a:r>
            <a:r>
              <a:rPr lang="tr-TR" sz="2800" dirty="0" smtClean="0"/>
              <a:t>_k</a:t>
            </a:r>
          </a:p>
          <a:p>
            <a:r>
              <a:rPr lang="tr-TR" sz="2800" dirty="0" err="1" smtClean="0"/>
              <a:t>yaln</a:t>
            </a:r>
            <a:r>
              <a:rPr lang="tr-TR" sz="2800" dirty="0" smtClean="0"/>
              <a:t>_z</a:t>
            </a:r>
          </a:p>
          <a:p>
            <a:r>
              <a:rPr lang="tr-TR" sz="2800" dirty="0" smtClean="0"/>
              <a:t>yar_</a:t>
            </a:r>
            <a:r>
              <a:rPr lang="tr-TR" sz="2800" dirty="0" err="1" smtClean="0"/>
              <a:t>şma</a:t>
            </a:r>
            <a:endParaRPr lang="tr-TR" sz="2800" dirty="0" smtClean="0"/>
          </a:p>
          <a:p>
            <a:r>
              <a:rPr lang="tr-TR" sz="2800" dirty="0" smtClean="0"/>
              <a:t>yok_ş</a:t>
            </a:r>
          </a:p>
          <a:p>
            <a:r>
              <a:rPr lang="tr-TR" sz="2800" dirty="0" err="1" smtClean="0"/>
              <a:t>yanl</a:t>
            </a:r>
            <a:r>
              <a:rPr lang="tr-TR" sz="2800" dirty="0" smtClean="0"/>
              <a:t>_ş</a:t>
            </a:r>
          </a:p>
          <a:p>
            <a:r>
              <a:rPr lang="tr-TR" sz="2800" dirty="0" smtClean="0"/>
              <a:t>yaş g_n_</a:t>
            </a:r>
          </a:p>
          <a:p>
            <a:r>
              <a:rPr lang="tr-TR" sz="2800" dirty="0" smtClean="0"/>
              <a:t>yer f_</a:t>
            </a:r>
            <a:r>
              <a:rPr lang="tr-TR" sz="2800" dirty="0" err="1" smtClean="0"/>
              <a:t>st</a:t>
            </a:r>
            <a:r>
              <a:rPr lang="tr-TR" sz="2800" dirty="0" smtClean="0"/>
              <a:t>_ğ_</a:t>
            </a:r>
          </a:p>
          <a:p>
            <a:r>
              <a:rPr lang="tr-TR" sz="2800" dirty="0" smtClean="0"/>
              <a:t>y_</a:t>
            </a:r>
            <a:r>
              <a:rPr lang="tr-TR" sz="2800" dirty="0" err="1" smtClean="0"/>
              <a:t>rg</a:t>
            </a:r>
            <a:r>
              <a:rPr lang="tr-TR" sz="2800" dirty="0" smtClean="0"/>
              <a:t>_n</a:t>
            </a:r>
          </a:p>
          <a:p>
            <a:r>
              <a:rPr lang="tr-TR" sz="2800" dirty="0" smtClean="0"/>
              <a:t>y_m_</a:t>
            </a:r>
            <a:r>
              <a:rPr lang="tr-TR" sz="2800" dirty="0" err="1" smtClean="0"/>
              <a:t>rta</a:t>
            </a:r>
            <a:endParaRPr lang="tr-TR" sz="2800" dirty="0" smtClean="0"/>
          </a:p>
          <a:p>
            <a:endParaRPr lang="tr-TR" sz="2800" dirty="0" smtClean="0"/>
          </a:p>
          <a:p>
            <a:endParaRPr lang="tr-TR" sz="28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yangı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26852" y="1052736"/>
            <a:ext cx="3228620" cy="2304256"/>
          </a:xfrm>
        </p:spPr>
      </p:pic>
      <p:pic>
        <p:nvPicPr>
          <p:cNvPr id="5" name="4 Resim" descr="yaş günü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052736"/>
            <a:ext cx="3268570" cy="2448272"/>
          </a:xfrm>
          <a:prstGeom prst="rect">
            <a:avLst/>
          </a:prstGeom>
        </p:spPr>
      </p:pic>
      <p:pic>
        <p:nvPicPr>
          <p:cNvPr id="6" name="5 Resim" descr="yer fıstığı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4149080"/>
            <a:ext cx="2808312" cy="2016224"/>
          </a:xfrm>
          <a:prstGeom prst="rect">
            <a:avLst/>
          </a:prstGeom>
        </p:spPr>
      </p:pic>
      <p:pic>
        <p:nvPicPr>
          <p:cNvPr id="7" name="6 Resim" descr="yumurt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64088" y="3861048"/>
            <a:ext cx="2295525" cy="1990725"/>
          </a:xfrm>
          <a:prstGeom prst="rect">
            <a:avLst/>
          </a:prstGeom>
        </p:spPr>
      </p:pic>
      <p:sp>
        <p:nvSpPr>
          <p:cNvPr id="8" name="7 Metin kutusu"/>
          <p:cNvSpPr txBox="1"/>
          <p:nvPr/>
        </p:nvSpPr>
        <p:spPr>
          <a:xfrm>
            <a:off x="683568" y="3501008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Yaş günü</a:t>
            </a:r>
            <a:endParaRPr lang="tr-TR" sz="2800" b="1" dirty="0"/>
          </a:p>
        </p:txBody>
      </p:sp>
      <p:sp>
        <p:nvSpPr>
          <p:cNvPr id="9" name="8 Metin kutusu"/>
          <p:cNvSpPr txBox="1"/>
          <p:nvPr/>
        </p:nvSpPr>
        <p:spPr>
          <a:xfrm>
            <a:off x="5220072" y="3356992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Yangın</a:t>
            </a:r>
            <a:endParaRPr lang="tr-TR" sz="2800" b="1" dirty="0"/>
          </a:p>
        </p:txBody>
      </p:sp>
      <p:sp>
        <p:nvSpPr>
          <p:cNvPr id="10" name="9 Metin kutusu"/>
          <p:cNvSpPr txBox="1"/>
          <p:nvPr/>
        </p:nvSpPr>
        <p:spPr>
          <a:xfrm>
            <a:off x="827584" y="6237312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 smtClean="0"/>
              <a:t>Yer fıstığı</a:t>
            </a:r>
            <a:endParaRPr lang="tr-TR" sz="2800" b="1" dirty="0"/>
          </a:p>
        </p:txBody>
      </p:sp>
      <p:sp>
        <p:nvSpPr>
          <p:cNvPr id="11" name="10 Metin kutusu"/>
          <p:cNvSpPr txBox="1"/>
          <p:nvPr/>
        </p:nvSpPr>
        <p:spPr>
          <a:xfrm>
            <a:off x="5508104" y="5805264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3200" b="1" dirty="0" smtClean="0"/>
              <a:t>Yumurta</a:t>
            </a:r>
            <a:endParaRPr lang="tr-TR" sz="3200" b="1" dirty="0"/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58204" cy="1204170"/>
          </a:xfrm>
        </p:spPr>
        <p:txBody>
          <a:bodyPr>
            <a:normAutofit fontScale="90000"/>
          </a:bodyPr>
          <a:lstStyle/>
          <a:p>
            <a:r>
              <a:rPr lang="tr-TR" b="1" dirty="0" smtClean="0"/>
              <a:t>ALFABE</a:t>
            </a:r>
            <a:br>
              <a:rPr lang="tr-TR" b="1" dirty="0" smtClean="0"/>
            </a:br>
            <a:r>
              <a:rPr lang="tr-TR" b="1" dirty="0" smtClean="0"/>
              <a:t>Z - z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484784"/>
            <a:ext cx="8784976" cy="4608512"/>
          </a:xfrm>
        </p:spPr>
        <p:txBody>
          <a:bodyPr numCol="3">
            <a:noAutofit/>
          </a:bodyPr>
          <a:lstStyle/>
          <a:p>
            <a:r>
              <a:rPr lang="tr-TR" sz="2800" dirty="0" smtClean="0"/>
              <a:t>zabıta</a:t>
            </a:r>
          </a:p>
          <a:p>
            <a:r>
              <a:rPr lang="tr-TR" sz="2800" dirty="0" smtClean="0"/>
              <a:t>zil</a:t>
            </a:r>
          </a:p>
          <a:p>
            <a:r>
              <a:rPr lang="tr-TR" sz="2800" dirty="0" smtClean="0"/>
              <a:t>zirve</a:t>
            </a:r>
          </a:p>
          <a:p>
            <a:r>
              <a:rPr lang="tr-TR" sz="2800" dirty="0" smtClean="0"/>
              <a:t>zemin</a:t>
            </a:r>
          </a:p>
          <a:p>
            <a:r>
              <a:rPr lang="tr-TR" sz="2800" dirty="0" smtClean="0"/>
              <a:t>ziyaret</a:t>
            </a:r>
          </a:p>
          <a:p>
            <a:r>
              <a:rPr lang="tr-TR" sz="2800" dirty="0" smtClean="0"/>
              <a:t>zemin kat</a:t>
            </a:r>
          </a:p>
          <a:p>
            <a:r>
              <a:rPr lang="tr-TR" sz="2800" dirty="0" smtClean="0"/>
              <a:t>ziyaretçi</a:t>
            </a:r>
          </a:p>
          <a:p>
            <a:r>
              <a:rPr lang="tr-TR" sz="2800" dirty="0" smtClean="0"/>
              <a:t>zencefil</a:t>
            </a:r>
          </a:p>
          <a:p>
            <a:r>
              <a:rPr lang="tr-TR" sz="2800" dirty="0" smtClean="0"/>
              <a:t>zürafa</a:t>
            </a:r>
          </a:p>
          <a:p>
            <a:r>
              <a:rPr lang="tr-TR" sz="2800" dirty="0" smtClean="0"/>
              <a:t>zenci</a:t>
            </a:r>
          </a:p>
          <a:p>
            <a:r>
              <a:rPr lang="tr-TR" sz="2800" dirty="0" smtClean="0"/>
              <a:t>zehir</a:t>
            </a:r>
          </a:p>
          <a:p>
            <a:r>
              <a:rPr lang="tr-TR" sz="2800" dirty="0" smtClean="0"/>
              <a:t>zengin</a:t>
            </a:r>
          </a:p>
          <a:p>
            <a:r>
              <a:rPr lang="tr-TR" sz="2800" dirty="0" smtClean="0"/>
              <a:t>zıt</a:t>
            </a:r>
          </a:p>
          <a:p>
            <a:r>
              <a:rPr lang="tr-TR" sz="2800" dirty="0" smtClean="0"/>
              <a:t>zebra</a:t>
            </a:r>
          </a:p>
          <a:p>
            <a:r>
              <a:rPr lang="tr-TR" sz="2800" dirty="0" smtClean="0"/>
              <a:t>zeytin</a:t>
            </a:r>
          </a:p>
          <a:p>
            <a:r>
              <a:rPr lang="tr-TR" sz="2800" dirty="0" smtClean="0"/>
              <a:t>zevkli/zevksiz</a:t>
            </a:r>
          </a:p>
          <a:p>
            <a:r>
              <a:rPr lang="tr-TR" sz="2800" dirty="0" smtClean="0"/>
              <a:t>zor/kolay </a:t>
            </a:r>
            <a:endParaRPr lang="tr-TR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kış">
  <a:themeElements>
    <a:clrScheme name="Akış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kış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kış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437</TotalTime>
  <Words>1964</Words>
  <Application>Microsoft Office PowerPoint</Application>
  <PresentationFormat>Ekran Gösterisi (4:3)</PresentationFormat>
  <Paragraphs>1658</Paragraphs>
  <Slides>101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101</vt:i4>
      </vt:variant>
    </vt:vector>
  </HeadingPairs>
  <TitlesOfParts>
    <vt:vector size="102" baseType="lpstr">
      <vt:lpstr>Akış</vt:lpstr>
      <vt:lpstr>ı,i,u,ü,o,ö ünlülerinin ayrımı</vt:lpstr>
      <vt:lpstr> A - a</vt:lpstr>
      <vt:lpstr> A - a</vt:lpstr>
      <vt:lpstr>Slayt 4</vt:lpstr>
      <vt:lpstr> B - b</vt:lpstr>
      <vt:lpstr> B - b</vt:lpstr>
      <vt:lpstr>Slayt 7</vt:lpstr>
      <vt:lpstr> C - c</vt:lpstr>
      <vt:lpstr>C - c</vt:lpstr>
      <vt:lpstr>Slayt 10</vt:lpstr>
      <vt:lpstr> Ç - ç</vt:lpstr>
      <vt:lpstr> Ç - ç</vt:lpstr>
      <vt:lpstr>Slayt 13</vt:lpstr>
      <vt:lpstr>Slayt 14</vt:lpstr>
      <vt:lpstr> D - d</vt:lpstr>
      <vt:lpstr> D - d</vt:lpstr>
      <vt:lpstr>Slayt 17</vt:lpstr>
      <vt:lpstr> E - e</vt:lpstr>
      <vt:lpstr> E - e</vt:lpstr>
      <vt:lpstr>Slayt 20</vt:lpstr>
      <vt:lpstr> F - f</vt:lpstr>
      <vt:lpstr> F - f</vt:lpstr>
      <vt:lpstr>Slayt 23</vt:lpstr>
      <vt:lpstr> G - g</vt:lpstr>
      <vt:lpstr> G - g</vt:lpstr>
      <vt:lpstr>Slayt 26</vt:lpstr>
      <vt:lpstr>Slayt 27</vt:lpstr>
      <vt:lpstr> H - h</vt:lpstr>
      <vt:lpstr> H - h</vt:lpstr>
      <vt:lpstr>Slayt 30</vt:lpstr>
      <vt:lpstr>Slayt 31</vt:lpstr>
      <vt:lpstr> I- ı</vt:lpstr>
      <vt:lpstr> I- ı</vt:lpstr>
      <vt:lpstr> I- ı</vt:lpstr>
      <vt:lpstr>Slayt 35</vt:lpstr>
      <vt:lpstr> İ - i</vt:lpstr>
      <vt:lpstr> İ - i</vt:lpstr>
      <vt:lpstr>Slayt 38</vt:lpstr>
      <vt:lpstr> K - k</vt:lpstr>
      <vt:lpstr> K - k</vt:lpstr>
      <vt:lpstr>Slayt 41</vt:lpstr>
      <vt:lpstr>kahve falı</vt:lpstr>
      <vt:lpstr> K - k</vt:lpstr>
      <vt:lpstr> K - k</vt:lpstr>
      <vt:lpstr> K - k</vt:lpstr>
      <vt:lpstr>Slayt 46</vt:lpstr>
      <vt:lpstr>Slayt 47</vt:lpstr>
      <vt:lpstr> K - k</vt:lpstr>
      <vt:lpstr>Slayt 49</vt:lpstr>
      <vt:lpstr>Slayt 50</vt:lpstr>
      <vt:lpstr> L - l</vt:lpstr>
      <vt:lpstr> L - l</vt:lpstr>
      <vt:lpstr>Slayt 53</vt:lpstr>
      <vt:lpstr> M - m</vt:lpstr>
      <vt:lpstr> M - m</vt:lpstr>
      <vt:lpstr>Slayt 56</vt:lpstr>
      <vt:lpstr>Slayt 57</vt:lpstr>
      <vt:lpstr> N - n</vt:lpstr>
      <vt:lpstr> N - n</vt:lpstr>
      <vt:lpstr>Slayt 60</vt:lpstr>
      <vt:lpstr> O - o</vt:lpstr>
      <vt:lpstr> O - o</vt:lpstr>
      <vt:lpstr>Slayt 63</vt:lpstr>
      <vt:lpstr>oyuncak </vt:lpstr>
      <vt:lpstr> Ö - ö</vt:lpstr>
      <vt:lpstr> Ö - ö</vt:lpstr>
      <vt:lpstr> Ö - ö</vt:lpstr>
      <vt:lpstr>Slayt 68</vt:lpstr>
      <vt:lpstr> P - p</vt:lpstr>
      <vt:lpstr> P - p</vt:lpstr>
      <vt:lpstr>Slayt 71</vt:lpstr>
      <vt:lpstr> R - r</vt:lpstr>
      <vt:lpstr> R - r</vt:lpstr>
      <vt:lpstr>Slayt 74</vt:lpstr>
      <vt:lpstr> S - s</vt:lpstr>
      <vt:lpstr> S - s</vt:lpstr>
      <vt:lpstr>Slayt 77</vt:lpstr>
      <vt:lpstr> S - s</vt:lpstr>
      <vt:lpstr> S - s</vt:lpstr>
      <vt:lpstr>Slayt 80</vt:lpstr>
      <vt:lpstr> Ş - ş</vt:lpstr>
      <vt:lpstr> Ş - ş</vt:lpstr>
      <vt:lpstr>Slayt 83</vt:lpstr>
      <vt:lpstr> T - t</vt:lpstr>
      <vt:lpstr> T - t</vt:lpstr>
      <vt:lpstr>Slayt 86</vt:lpstr>
      <vt:lpstr> U - u</vt:lpstr>
      <vt:lpstr>U - u</vt:lpstr>
      <vt:lpstr>Slayt 89</vt:lpstr>
      <vt:lpstr> Ü - ü</vt:lpstr>
      <vt:lpstr> Ü - ü</vt:lpstr>
      <vt:lpstr>Slayt 92</vt:lpstr>
      <vt:lpstr> V - v</vt:lpstr>
      <vt:lpstr> V - v</vt:lpstr>
      <vt:lpstr>Slayt 95</vt:lpstr>
      <vt:lpstr> Y - y</vt:lpstr>
      <vt:lpstr> Y - y</vt:lpstr>
      <vt:lpstr>Slayt 98</vt:lpstr>
      <vt:lpstr>ALFABE Z - z</vt:lpstr>
      <vt:lpstr>ALFABE Z - z</vt:lpstr>
      <vt:lpstr>Slayt 101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ı,i,u,ü,o,ö ünlülerinin ayrımı</dc:title>
  <dc:creator>a.atalay</dc:creator>
  <cp:lastModifiedBy>COMPAQ</cp:lastModifiedBy>
  <cp:revision>73</cp:revision>
  <dcterms:created xsi:type="dcterms:W3CDTF">2014-09-03T20:46:31Z</dcterms:created>
  <dcterms:modified xsi:type="dcterms:W3CDTF">2014-09-15T13:22:19Z</dcterms:modified>
</cp:coreProperties>
</file>