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96" y="-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SgKRTIhzi0CD2JpL2WUVPSJq5dUNo0XpMOvpfzP3gQIGP24QeG-0tM1A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16741"/>
            <a:ext cx="6215106" cy="4655333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2571736" y="5214950"/>
            <a:ext cx="4296946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Sınıf temiz mi?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encrypted-tbn3.google.com/images?q=tbn:ANd9GcTvVxa7JFztPt5j5RNHlLjBliwJ7WW_wiim-Bttjeg0qCLfdMcE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00108"/>
            <a:ext cx="6215106" cy="3557470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643042" y="4786322"/>
            <a:ext cx="5916684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Konser kalabalık mı?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1.google.com/images?q=tbn:ANd9GcQJZnnBwjDG42M1sWCqu8nSkaaNy8AKSNWs0O8Pi-TQSuw7X4Idm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857232"/>
            <a:ext cx="3143272" cy="4212634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571472" y="5220314"/>
            <a:ext cx="8011553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 gün günlerden Pazar mı?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eg;base64,/9j/4AAQSkZJRgABAQAAAQABAAD/2wCEAAkGBhMSEBUUExQUFRQUFBUUFRQUFBQUEBQVFBQVFBQUFBQXHCYeFxkjGRQUHy8gIycpLCwsFR4xNTAqNSYrLCkBCQoKDgwOGg8PGiwkHyQpLCktLCksLCkpLCwpLCwpKSksKSksKSksLCwpKSkpKSksLCkpLCwpKSksLCksLCwsKf/AABEIALgBEgMBIgACEQEDEQH/xAAbAAABBQEBAAAAAAAAAAAAAAAEAAIDBQYBB//EAEMQAAEDAgQDBQQFCwIHAQAAAAEAAhEDIQQFEjETQVEGImFxkRQygaEVQrHB0QcWIyUzYpKywuHwUnJDRVNzg9LxJP/EABkBAAMBAQEAAAAAAAAAAAAAAAABAgMEBf/EACsRAAICAgICAgEDAwUAAAAAAAABAhEDEhMhMUEiUQRxkcEygbEUI2HR8P/aAAwDAQACEQMRAD8A4ximaxcY1TMaunY8BxE1ie1i61qkAT2JcRopp2hOhcLwNyEbE6nNCXDTDjaY3cPVC1M/oDd4T2DST8BvDC7w1V1e1FFokn5of88aX+TKNkPin9F5w0uGs/W7Y0xsVFS7Wzvt5J7ofBM0vDS4azh7TBxhs/CfvTKuf6TBffpKN0LgkaWAmuAWfbnDSJLiCq7FZ6SYa4nxhHIUvx5M2AAK45gWUw+aPH13eibic1efrn0RyIf+mlfk1LgEw6eqyJxr/wDUSpmBxEkn5qeQ0/07Xll9XxjGoI5jJsFXU6cnqpakDZTtZaxpFlTIO5CndpCqKUg7Ip1SVSkiJRYQ7ENCZUxICFIC60+CNg0JqeJlPe5D6TyC7fojYWgQwJygaHJEFPcl47JSuEqHQU0tPRLcfEh9SEO5de0rgYlvZSxpDNKSdoSRY9TQtapmtTGKZq59y9DoaqnOs2q03ilQp8Sq5hff3WtnTO4kyrkKhc8/SguY4BEW21i3qjYcYdlJiWZm83Dx4N0tHyKEdkGOdvrPm/8AuvR12EbF8jXhI82/NXGdD/GufmVit9I/iEr0uF2EWHNL6R5q3sRiDyA+KlHYWv1b816LC7CdoXNMwDPyf1Tu9o+BUv5ivG9T0BhbuFxO0TyzMOOyL27Pn4FKl2VvdxPkFuIXA0ItC5JmOf2a80wdmyNgfitoWhcsi0LkkZMdn3RdQDsxULpJsti54Ubq4RshqUzOs7M+KmbkEfWVu7FBMOJCW6KqbK1uSkc136F6lHnFKKpikuRAoTZDTywBOOCC63EJr66ORD4pWL2ZqaKATeKuislyD4mSGkFE+mF011A/EJ8gLEyaEixDiul7QjcOJk5aE2yHdVTQ5G4cQQWhNc1Na9cdUVbk6MWkJJvEXE9haMv2tUrWrjQpAFw7nVoIBZpzv1qLH9j0/e6rTwsz/wA2/wDD/UqUgUDTLqULsI3I0EuhKF0BG4aCSLoWVf2yNTBV69Jmk0XBsP7wJJaJtHJytsDXD6FKrUc1pexjjJDWy5oMCSm5ND4l7LB2KaFE7GqN7ANgT9iYaTjyWfIzRYYjzjSon5hCXspXPo5G7K0giM44lROxhRfsC79HhK2P4IC9pKXEKN9iC77IE+wuIBJSKP8AZh0XOCExbIBDVG9qsDh0vZQgNkV4amwrA4cJpophsivIXNKNdTCjcAEDtAr2KM0kU9wQ1SpBT7CxvDS4a6HFSO2TE2RFiakaqj13VIlnC4hLUUnlRl6oVD5K4o+IV1A9TYtTwoW1U8VF5u518ZIsoKp+l+X7ON+Wo8lqOIspSf8ArYn9z+orSEvP6C0NgupgqJFyz3Fxjwk42TA5MxNWGOPRpPyTUxcZ5rlTv1RjP+6z5mmrDta/9V4MdeF8qJ/FVOWP/VOKHWtS+1n4Kx7WP/VuBHgz5UR+K7b+X9/4J1PRmGwXVGx9k7UuPcOMckm60tae4cZ1chMfXAQ9TFpqQtAlxAQ1fGtaN1lc/wC1ZY4sZBI3PKeizOJzqq/cx5BdEMbfbJ1N5V7R0xaboVvaOmT7ywLi47yl7O7oVtxxFRv29o2ExKkOfNH1gvPRScOqdqKfHEDfntLT2m6Hf2jHJYnUVNSqxvKfHEVGnObFxlc+kSs+yunuxKWo6L4ZsFFWzToq2m8QuVGE7BKkBZfSVk8ZhIVQyiUVRbKTSGkFe0XUmpMp0gE4tSseo8LhautCcKSnYepBo8UlNwUkbBqXjaykFdV4qp3FXmHpak2Nxz2gFjNd794NgbkidzEjzhZPLM0NTHl2ggixFtQl8gOvYwVo6tax8FjsqMYyrfZ4+MBb4qpmc41R6HRxeobEXIh29jE+XipOOq4VU7jLAvUsOOosXiP0b/8AY7+UqLC0nVHBrAXOMwBcmBJgeQQWZ14pVOuh/wDKVSXZLSMXgjGV1x1r0/sb+CN7T1JwWCHRgPpTYFW0Hxgag61mfyovOjqw2FHSn/Sxd9fJfr/Bz+v7HozK9gncdVVPEGFJx1wNHRqWPGXHV1nn4g+2C9uAbcv2gR3HTqhahzqkpllXYvMm0m6nmBMczffl5KtxWaOYadR7S2nVLXsOoOMNZcaW7ftWm/RVGLfglpLyEZPgqb6mIc9jXFuIe1pImAGtP2kqPNM2osJaym0keAhDYDNmtFTTB4uKIEGDpfpGvbZHNyilMkSfEra1F3IjVtfEz5xFR5kN9BZTNy6s7f7VoxSY3YAIbAZs2qRphoc7Q3WWtE2uSTAF4nzWnO3/AEoh4kv6mVbMicd5U/5tAjdF1cfpeW7lpjwPOR4XUrMYSk8kxrHEqn9mSPrBcGREcwro1U0OS5pD4kVLMkUjcl8ArLiLvFSeWQ+NAQycJOy2NkaayidVKFkkDxpFbiaRa6mP9T487EokMAKHx1SX0vB5/lKImVezpE6khXC0LkpF4U7D1HNanSoX4gKI4hHbCkFa0kFxyknQug3jJwrqhZnbTuSTzMc+afRzbV9U8/7cua5njaVs7VNMtMbjA1pk7ggekrLYDGDj1XT7zzHxEo3OnF7W90iL38QLLPsaQ53mt8KjRhlbs29LMnOFoXX4twBJ2An0Way3G8KbEkwPCJ+1XdfETTcerTvvsm4pPwCeyuyw7P8AaijprNruYAQBTJ4geCY1OBZ0g2J5jzVHmePcGw14LXNi4l0ERvbks/VdCTsYajyT0t4AWAnnYLVYUnaOfZ+yQ1nCmWWguDtjMgR1T6+Pe5jGnRDBpG8mw39EJUqKA1VtqRbNKzthW/0U/V6ce2lUf8On/E5ZXWlxCo4I/Rpyy+zR/nS/i8ThtnRojUY97VMwih2wqRPCb/Gf/VZPilObVKHhj9BySRf5n2hfWYG6A2DPvzyI6eKjxmc1K1OlTLQBSEN73VrGyZ/2BU3GKQrFNY0vBDk35DaNd7HSIkEO5G7bhaBvaxwADqcmBJDxc8zEWWVFYo3LSHVWB5hutmo9Glw1H0lKcFLyhxk4+C5xHaJzxGggeDh+Cp26iYGo8gJJN+gC2GbdlsMMNRqUMQ1zqjiHhxADBqIl0XEASbfcqLFZQ3iFtKoHtDA7V3QS/QCWgBxkapbM8lnCUK6G235J8jqEtMkkzzv4C63WUZEHU+N+0DBNSnqax5v7rIk7QSTC89yvF6BpcDANyIm/KPgr7Gdo/wBCGMiBqIc002uAdAOqH6nOtsdplRNNvod0ugfMKurFloc+nSdsNQIZt7xMSBI8bqmwOePa7vvc5sGJvfl4qyyrtC1mJNTWWSwtJIJAHdmw66Qsu4q8cbbTXpEyk12maynnLXbG/Tmp24hZHD1ywyOkIluaPnf7FbxL0NZX7NUMQoqmLVJ9Lg9QusxQcbGVKw15KeW/AZisR36fgXfyqc4sIFtaIBY13vQSDMlsbg8t0zSVWqJ2YY/HlRuxRKhDU9sJ0kHbHtJUrQog9I1Fm2WohEriH4qSmmUVlCiCVqeylClx2B0Xc0Q60kmINlicH2gLIIa3UCDJv0P3fNW2P7f1q8GppL2vLw8ANdcAEENgG7QdpnzKxy4ZZIuLLjk1do9R/KfhMPTY06adPu6RpcIcevw2XlOEwbKjK55h40O1gARJMsiXTa9gLoTOu0jq4aCI0tAPeedRH1yHEwT4W8Aq/C5hpaR1M/JRg/Glii6fbf7FTyKdJ+i/wGVmpTLiQzSdLpPMHvR5Ajz6puJzunTpcOC50ET9XYi3XkVQHHnVu6DE3uY2Xcwxz6zy+o4lztyd7CPsC6VhnJ/J9EPJGK68ja2LDvBJhtZD8MKam08gV1as5nJHS0lc4JUjaBPI/BF4XCgHvSR5RcmOR2SbaBNMA9nPgl7OUbn+ND6xeJBdJMlxm9tyYEWjaAEIzEbSkpNqwEMMV32YqdtZp2Q5xcOPTkjZhQ72UpwwpTmYxpMKejXDtlLnJDUUyEYVykbRI3RbWp+Io7eJULLbot4+h2BrFoqeNJzfUhLKnkVBy8YlWuX9naj6T3hpIDbmLckDhMOWv25qFlhLZJjeNrtnKrxxHT1Mf7uX3qtcLq1xNCKsEbnVyiCFG3J6pp8TQ7RMF0HTJvE9U8c0vLCcbK6lV0uBibiRyIBBI+Ss24+k2rVfVwwcKjHBjCXM4bjAFRsC8EG226AOGkxBU2LwIYxp4jXFzSQGklzYJGl4IsbTz3C0k02ZqDoVdnEJdTplrAYDZ1lo3aJgEm+8XQ+ggmQRBjbncFBGo7a8fGFd4HKWPwxq8ZoeHhvCM8QgidYtEJynp5BRvwQ5ZQpuLteqAxxGnm6wbMja91LlzGipcO8gCSQLmLdPBAPYQ6A7w28UbhmHbVeAIc1pkuMECfvRJ9CSLn6QaKTqYYIe8EPcyardGrutdHObxvChq1GEDSHAx3tRBBMn3QBYRG83lPoYTEikHe9Tpnc0506jBaHjvQQIibTaN0FTw5BdJbY7OMR4BhMn5rPpFJ2TB7ZEmB1iY8YCgru7wAMjV5WA6clPiBrLdIgxBIETBMHTtMQLRsoqmWPaYeHA9CCHQbzHkjZFUxOemvqQpMNkdaqTw2PcG95xDSdLJguMbBCVMvfpLtLi1tnEAkNJ2BPJNSj9lUyUVklX6ElpSJ7M+0rpcowulXQiQOUpwrwwPLToJIDosSIkA84keqHCuMZjZwuHZybxj/E9o/pUStVQ0rKmVIx6YWp1NnRaJkNEgRtDZDcA9Fxtct5fNO7M6LvCU5R7sNb4t/masu3NKg2MeSsafaggNGmYIJk7wQfuWMoyfgqgHMqf6R3g538xXcDgnVHBrAXOJgNaCXE+AG6ixGPLySQLknlInkrHIM0bTqB+p7Htu19MwQ4RB6jn8k+0uwZ2tk9Sm3U5jmidOotMT0nqq+phiSTe8nluth2g7SV8YxofWfUay+h55ndwAAE9fNZoqFksXZWGmZU9IQjRTFi7Ynr5LUY3s3TqOpex0sU9j2gl1SlA1XnSWyC2xv4K3JV2PsyxxJt9i0wzmhUw9KkKUVWlznv3JGkQAOliUf2o/JtVw/DNPVVFR3CA0FlQ1AbtDJM+YJBndZPDNcx4I7rwbT12XNlxxlT+jWGSS6PaMk7fYOnhBRpt2bpc4gDWQJcQPjYqqxlKlSxNc0tLmPqCm1hAcCNIrEE7tuAJB6rz3AU9L3B0iARBMGSPwlXmAwvFeBSEuAl2mTpjcuAk8t1wvHTtf4N7tEH0cHPO7SDEuI0WEdJ5LUUMs/8Awhjqw01SH8NhadJpahLwTaQfks1mR4NUsxAqN0vIcC1xAlj4B8ZggeEo0V8JUraSwU6bgSCe6AZa6GhwsItudzdPIpRSf8BGpdA+Kwhwuo0nEd17XaxBew2c2IME/cqQ4eq7emdLgCLG9uXU77IPNMW1z3FkBkkN7gbYdeUwQr5ud4jC0w6mX0aZ1U6oghjqzQZDdTJYYLSWiF1Ri0r9sybfgyFS3oi8r1BpidwWmJbvcE8jZDOoExsJpmo0lwALW6gSPixwjcwp6mZmlTA7rtbQ4ad2iXWdbff5LqfgyRZOwNQs4kQ2QJEC7trdLeSLyvCOo1mucwu7rXgAayWh2qSARtpnltCyn5yVgNIMNkGNxbaxU7O1mI1hwqODg0NDmw0gCbDSBa5S0k+gZ6U7to+pQdh6bGtY8MbpFz3Ru4/WcbSecKqd2eeWOeGE6AHVHamgAEgCGiOZ8VhmZzVE6SRIIMkXBsVb5d2qqAOa/vh5ZsXfVM+4IDp2usZYcidp9FxlBL/k3GFZg6TaFXU8vDpqtgBog/VPXwWqw+dYHF1qtSuC7ugNOmCAJHe02nYSvF8bj6jnknUA5xLRBjyE+iHbjH3u6Oe8HzWT/Gb7s05UvR6jjs9GFLvZnvaA0tBmwaTt+6OfmAsbneZtqNYW1HF2kh7Y0saS5xDWAW0wZ85QWBZia5dw5dpbqdLgO7t9Y38kK/B1He9A+AH8oV4fxtHV2LJn9kXE8Uk/6Kd/qHo78El3aHPzGYhcUob5KWjTH1gk5UaUDBG1R+jp3GzrXkd87+airYMi4u3qpuCIBMwBHj7zvxUtp00NIgAV72dwlN5AeJv1IVK9o5T6TKvMqDtIhsadRvDSdid7uhTNvXoElfZ6FnnZbADCUhSMVgC6oSTJB2HSfJeb43L2B0CfVdqZ06dzv1PI+eyFq5jPI/JRHHkj5dk7Qfqg3E9myxlF3cPGY+oGioNQawuB1Anu+6YHOFF2jyqnRFDQ5rjUoMqODdXdc4ulrpAvEbdUJiMwJa0cmtMdRJ2+0qE1TU6WA33gf58lsoy6snoDJTmOU78OQJt6pwoE3Eeq11ZLkgjAl5BLN2kTeDefwU7nyb8+iANNwb71vCfVc4PPVy8efxU8fdhsgurWOmJ2Nh5x+Cucn7dYzDaDSqaeGHBg0MLQH6dYgtvOhvjZZmpRI+t/nqp6FQwB99kaJ+UK/o9BwPbkzUNSoKjqlJwGptqb3mTw7w34RExyWWxeMqVDLyTAgkm58SeqDqZbiDTFQU6nDO1ThuFMnweRB+BSwuSVqhgT8XAD5SslhjFtoe5Z4XOC0lz2B8g6i7STsA2OkQo8r7V1sOanCdHFBDvIkHr4EeTj1VjW/Jbi24V+Iinoa0n3nF8eAgLGuy545JYoY23p2XOTaSky9zftDUxVV1SqZc4gu02DiBE6duZ26lOxPaSs9rA6oTwi7h8izXGrTEb2v4etRhMirPI0tm8brbUPyPYr2fjPfSaInTJc/wCQj5pzeOFbOiVfrsxVTFmNO7RMAzAmJIG19LfQJ1XEVHkucC8uklziQCSZJsQtBhuxrSHa3uGmfdYDPqUG7C6Rp5CeSqLjJuK9DlcUpP2VTeL0aIEDwFyRPxPqrbE9icYcJTxIa59N4eTDQGsAMAzM3udoTOB+C2dDPj7IcM55c3QNA0BukiLSLkRO/RZZ+SGui99/oPFKMrtnl/0XU6LrcqqTstNF1MCuujn5WUFPJ3HwVjg8n0ODiSSDO391b08ONOom/SPvXOIEEubPTKee0+Hlch00XX7o20abXReT4/DPr5i17Jp1iHObpiYDpmOd1jnZ2zRQH/S3VlkmbMmu4ujiC17rzJqS7/8Aef8Ao7YteDL4XFtpuqgSAQWi3KVWucETUfDnX5lCFd8I07OOcn4Oah1SXLLq2MjCAFWFCoNMOP8AnxVdqSlYuKZ3p0WfDpFze+4NuTYG9oACOxTsPA0VX+PcaCLyIM+aoadFzjDQSegBJ+SNPZ/EASaTgOru79qylBWrl/g0UnXgusDm2FptAIe8zcyGkyee6sqPajBA3ovPk6/rCydPJ39ArLK+zb6tQMlrZMTpmPOTZZz/AAYy+Tb/AHJX5SXXX7FBWPeMTEmJ3iUyUVmdJrar2scXNDiA4gN1RbUANgUIuok7qXQ89VwNKe2iTsCn2Lod7S6Nyue0O6lT08uceimblJ6/JWoSZk8mNAHEPVOcSrWnlA5yVOMuaOQ9E+ORDzw9FEAUflmHaatPiA8PUNf+2bqyo4ESjH4doRp6E8yatHr35Q3A4LDta5mloENAAbAbDYjYR0XmuTD9IL80c7tAX4RlN8nRIBk7DafIILKcQ0PBPVYqEoxaZEXbR7WcOH5Y+mXt79MiQdpC8XxWWNh8mXNJAI8D0Xp+F7U0/Z9On6sfFecZpihqdHMryvxORSkj0cqiopsGyNp1tb+8F7Rm5Iy/Tb3Reb7eS8ayas1tQE8jK9Fx/alj8Ppvt+7+K0/MjJzjSM8TWrMK0lofzmVn6ourjFYsSY5qnquuu7BBpt/ZlmmnFL6ONbdWNVpDQfDwVayoiXYmRErecW2jCEkkxhF10NXC9Jr1ZmHCNGyGhScayY191IyyIs3f1KNy5xh9p9fxVc3ECALI7C4loabD4x8lyTujrjRTVW94qAtCIxTu8f8A6hnOXVHwc0jmhJc1riokzuHyoHdWlPJWDl8lzBhWgNkeCpSb9jMswYbVBHJXecgFgVXhj3lY42pLVxZY3lUjtxT/ANloqGU1JphpjmI+BXVK0Su6zzjN1svvsmty8dAtDUwaHNCFSaDZldSy4Rsu08CrJjYCTWoT7G3aB24NStw4UwXSqtmepEKSXBCkShKwojbSErtVqeAu7pNlpdE7aH6IKPC0rop12Rb1K5gW95ZOXTLjHtF8xn6LkbQLx9rSs1j91tKbwKcA8v3gFmM2Z3lw/jz+bO7NH4gOXu7w8+g+9aCvXlkW/hAVNgAQ5XletLbgegWuZ3JGWNfEzmJN0BUVji23VdUC6sZhMjTmrkpwctjEckEg5OaQkMcCkCnakgVIyRrkRTeY5/JRNP8AkIhhtusZG0QKuTKGc4oquUK4rSJnIbrSSSVCIcKrBr0kkgZJRddEV6kjdJJYyXyN4uog4UrSkktjnHFyHqJJIRJHKQSSVAxwKSSSBClclJJMBSpKQuuJKWUgyo63JOwB710klhPwbY/JoeKNNtPrH3KgzI3PzgykkuTCqkdmR3EhwZurSo46bR6hJJa5PJlDwU+J3/ugKiSS6cZhMjShJJbmIk9oXUkmA8hcCSSgomYFLC4ks2aRIKyGckkqRLGSkkkq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0" name="AutoShape 4" descr="data:image/jpeg;base64,/9j/4AAQSkZJRgABAQAAAQABAAD/2wCEAAkGBhMSEBUUExQUFRQUFBUUFRQUFBQUEBQVFBQVFBQUFBQXHCYeFxkjGRQUHy8gIycpLCwsFR4xNTAqNSYrLCkBCQoKDgwOGg8PGiwkHyQpLCktLCksLCkpLCwpLCwpKSksKSksKSksLCwpKSkpKSksLCkpLCwpKSksLCksLCwsKf/AABEIALgBEgMBIgACEQEDEQH/xAAbAAABBQEBAAAAAAAAAAAAAAAEAAIDBQYBB//EAEMQAAEDAgQDBQQFCwIHAQAAAAEAAhEDIQQFEjETQVEGImFxkRQygaEVQrHB0QcWIyUzYpKywuHwUnJDRVNzg9LxJP/EABkBAAMBAQEAAAAAAAAAAAAAAAABAgMEBf/EACsRAAICAgICAgEDAwUAAAAAAAABAhEDEhMhMUEiUQRxkcEygbEUI2HR8P/aAAwDAQACEQMRAD8A4ximaxcY1TMaunY8BxE1ie1i61qkAT2JcRopp2hOhcLwNyEbE6nNCXDTDjaY3cPVC1M/oDd4T2DST8BvDC7w1V1e1FFokn5of88aX+TKNkPin9F5w0uGs/W7Y0xsVFS7Wzvt5J7ofBM0vDS4azh7TBxhs/CfvTKuf6TBffpKN0LgkaWAmuAWfbnDSJLiCq7FZ6SYa4nxhHIUvx5M2AAK45gWUw+aPH13eibic1efrn0RyIf+mlfk1LgEw6eqyJxr/wDUSpmBxEkn5qeQ0/07Xll9XxjGoI5jJsFXU6cnqpakDZTtZaxpFlTIO5CndpCqKUg7Ip1SVSkiJRYQ7ENCZUxICFIC60+CNg0JqeJlPe5D6TyC7fojYWgQwJygaHJEFPcl47JSuEqHQU0tPRLcfEh9SEO5de0rgYlvZSxpDNKSdoSRY9TQtapmtTGKZq59y9DoaqnOs2q03ilQp8Sq5hff3WtnTO4kyrkKhc8/SguY4BEW21i3qjYcYdlJiWZm83Dx4N0tHyKEdkGOdvrPm/8AuvR12EbF8jXhI82/NXGdD/GufmVit9I/iEr0uF2EWHNL6R5q3sRiDyA+KlHYWv1b816LC7CdoXNMwDPyf1Tu9o+BUv5ivG9T0BhbuFxO0TyzMOOyL27Pn4FKl2VvdxPkFuIXA0ItC5JmOf2a80wdmyNgfitoWhcsi0LkkZMdn3RdQDsxULpJsti54Ubq4RshqUzOs7M+KmbkEfWVu7FBMOJCW6KqbK1uSkc136F6lHnFKKpikuRAoTZDTywBOOCC63EJr66ORD4pWL2ZqaKATeKuislyD4mSGkFE+mF011A/EJ8gLEyaEixDiul7QjcOJk5aE2yHdVTQ5G4cQQWhNc1Na9cdUVbk6MWkJJvEXE9haMv2tUrWrjQpAFw7nVoIBZpzv1qLH9j0/e6rTwsz/wA2/wDD/UqUgUDTLqULsI3I0EuhKF0BG4aCSLoWVf2yNTBV69Jmk0XBsP7wJJaJtHJytsDXD6FKrUc1pexjjJDWy5oMCSm5ND4l7LB2KaFE7GqN7ANgT9iYaTjyWfIzRYYjzjSon5hCXspXPo5G7K0giM44lROxhRfsC79HhK2P4IC9pKXEKN9iC77IE+wuIBJSKP8AZh0XOCExbIBDVG9qsDh0vZQgNkV4amwrA4cJpophsivIXNKNdTCjcAEDtAr2KM0kU9wQ1SpBT7CxvDS4a6HFSO2TE2RFiakaqj13VIlnC4hLUUnlRl6oVD5K4o+IV1A9TYtTwoW1U8VF5u518ZIsoKp+l+X7ON+Wo8lqOIspSf8ArYn9z+orSEvP6C0NgupgqJFyz3Fxjwk42TA5MxNWGOPRpPyTUxcZ5rlTv1RjP+6z5mmrDta/9V4MdeF8qJ/FVOWP/VOKHWtS+1n4Kx7WP/VuBHgz5UR+K7b+X9/4J1PRmGwXVGx9k7UuPcOMckm60tae4cZ1chMfXAQ9TFpqQtAlxAQ1fGtaN1lc/wC1ZY4sZBI3PKeizOJzqq/cx5BdEMbfbJ1N5V7R0xaboVvaOmT7ywLi47yl7O7oVtxxFRv29o2ExKkOfNH1gvPRScOqdqKfHEDfntLT2m6Hf2jHJYnUVNSqxvKfHEVGnObFxlc+kSs+yunuxKWo6L4ZsFFWzToq2m8QuVGE7BKkBZfSVk8ZhIVQyiUVRbKTSGkFe0XUmpMp0gE4tSseo8LhautCcKSnYepBo8UlNwUkbBqXjaykFdV4qp3FXmHpak2Nxz2gFjNd794NgbkidzEjzhZPLM0NTHl2ggixFtQl8gOvYwVo6tax8FjsqMYyrfZ4+MBb4qpmc41R6HRxeobEXIh29jE+XipOOq4VU7jLAvUsOOosXiP0b/8AY7+UqLC0nVHBrAXOMwBcmBJgeQQWZ14pVOuh/wDKVSXZLSMXgjGV1x1r0/sb+CN7T1JwWCHRgPpTYFW0Hxgag61mfyovOjqw2FHSn/Sxd9fJfr/Bz+v7HozK9gncdVVPEGFJx1wNHRqWPGXHV1nn4g+2C9uAbcv2gR3HTqhahzqkpllXYvMm0m6nmBMczffl5KtxWaOYadR7S2nVLXsOoOMNZcaW7ftWm/RVGLfglpLyEZPgqb6mIc9jXFuIe1pImAGtP2kqPNM2osJaym0keAhDYDNmtFTTB4uKIEGDpfpGvbZHNyilMkSfEra1F3IjVtfEz5xFR5kN9BZTNy6s7f7VoxSY3YAIbAZs2qRphoc7Q3WWtE2uSTAF4nzWnO3/AEoh4kv6mVbMicd5U/5tAjdF1cfpeW7lpjwPOR4XUrMYSk8kxrHEqn9mSPrBcGREcwro1U0OS5pD4kVLMkUjcl8ArLiLvFSeWQ+NAQycJOy2NkaayidVKFkkDxpFbiaRa6mP9T487EokMAKHx1SX0vB5/lKImVezpE6khXC0LkpF4U7D1HNanSoX4gKI4hHbCkFa0kFxyknQug3jJwrqhZnbTuSTzMc+afRzbV9U8/7cua5njaVs7VNMtMbjA1pk7ggekrLYDGDj1XT7zzHxEo3OnF7W90iL38QLLPsaQ53mt8KjRhlbs29LMnOFoXX4twBJ2An0Way3G8KbEkwPCJ+1XdfETTcerTvvsm4pPwCeyuyw7P8AaijprNruYAQBTJ4geCY1OBZ0g2J5jzVHmePcGw14LXNi4l0ERvbks/VdCTsYajyT0t4AWAnnYLVYUnaOfZ+yQ1nCmWWguDtjMgR1T6+Pe5jGnRDBpG8mw39EJUqKA1VtqRbNKzthW/0U/V6ce2lUf8On/E5ZXWlxCo4I/Rpyy+zR/nS/i8ThtnRojUY97VMwih2wqRPCb/Gf/VZPilObVKHhj9BySRf5n2hfWYG6A2DPvzyI6eKjxmc1K1OlTLQBSEN73VrGyZ/2BU3GKQrFNY0vBDk35DaNd7HSIkEO5G7bhaBvaxwADqcmBJDxc8zEWWVFYo3LSHVWB5hutmo9Glw1H0lKcFLyhxk4+C5xHaJzxGggeDh+Cp26iYGo8gJJN+gC2GbdlsMMNRqUMQ1zqjiHhxADBqIl0XEASbfcqLFZQ3iFtKoHtDA7V3QS/QCWgBxkapbM8lnCUK6G235J8jqEtMkkzzv4C63WUZEHU+N+0DBNSnqax5v7rIk7QSTC89yvF6BpcDANyIm/KPgr7Gdo/wBCGMiBqIc002uAdAOqH6nOtsdplRNNvod0ugfMKurFloc+nSdsNQIZt7xMSBI8bqmwOePa7vvc5sGJvfl4qyyrtC1mJNTWWSwtJIJAHdmw66Qsu4q8cbbTXpEyk12maynnLXbG/Tmp24hZHD1ywyOkIluaPnf7FbxL0NZX7NUMQoqmLVJ9Lg9QusxQcbGVKw15KeW/AZisR36fgXfyqc4sIFtaIBY13vQSDMlsbg8t0zSVWqJ2YY/HlRuxRKhDU9sJ0kHbHtJUrQog9I1Fm2WohEriH4qSmmUVlCiCVqeylClx2B0Xc0Q60kmINlicH2gLIIa3UCDJv0P3fNW2P7f1q8GppL2vLw8ANdcAEENgG7QdpnzKxy4ZZIuLLjk1do9R/KfhMPTY06adPu6RpcIcevw2XlOEwbKjK55h40O1gARJMsiXTa9gLoTOu0jq4aCI0tAPeedRH1yHEwT4W8Aq/C5hpaR1M/JRg/Glii6fbf7FTyKdJ+i/wGVmpTLiQzSdLpPMHvR5Ajz6puJzunTpcOC50ET9XYi3XkVQHHnVu6DE3uY2Xcwxz6zy+o4lztyd7CPsC6VhnJ/J9EPJGK68ja2LDvBJhtZD8MKam08gV1as5nJHS0lc4JUjaBPI/BF4XCgHvSR5RcmOR2SbaBNMA9nPgl7OUbn+ND6xeJBdJMlxm9tyYEWjaAEIzEbSkpNqwEMMV32YqdtZp2Q5xcOPTkjZhQ72UpwwpTmYxpMKejXDtlLnJDUUyEYVykbRI3RbWp+Io7eJULLbot4+h2BrFoqeNJzfUhLKnkVBy8YlWuX9naj6T3hpIDbmLckDhMOWv25qFlhLZJjeNrtnKrxxHT1Mf7uX3qtcLq1xNCKsEbnVyiCFG3J6pp8TQ7RMF0HTJvE9U8c0vLCcbK6lV0uBibiRyIBBI+Ss24+k2rVfVwwcKjHBjCXM4bjAFRsC8EG226AOGkxBU2LwIYxp4jXFzSQGklzYJGl4IsbTz3C0k02ZqDoVdnEJdTplrAYDZ1lo3aJgEm+8XQ+ggmQRBjbncFBGo7a8fGFd4HKWPwxq8ZoeHhvCM8QgidYtEJynp5BRvwQ5ZQpuLteqAxxGnm6wbMja91LlzGipcO8gCSQLmLdPBAPYQ6A7w28UbhmHbVeAIc1pkuMECfvRJ9CSLn6QaKTqYYIe8EPcyardGrutdHObxvChq1GEDSHAx3tRBBMn3QBYRG83lPoYTEikHe9Tpnc0506jBaHjvQQIibTaN0FTw5BdJbY7OMR4BhMn5rPpFJ2TB7ZEmB1iY8YCgru7wAMjV5WA6clPiBrLdIgxBIETBMHTtMQLRsoqmWPaYeHA9CCHQbzHkjZFUxOemvqQpMNkdaqTw2PcG95xDSdLJguMbBCVMvfpLtLi1tnEAkNJ2BPJNSj9lUyUVklX6ElpSJ7M+0rpcowulXQiQOUpwrwwPLToJIDosSIkA84keqHCuMZjZwuHZybxj/E9o/pUStVQ0rKmVIx6YWp1NnRaJkNEgRtDZDcA9Fxtct5fNO7M6LvCU5R7sNb4t/masu3NKg2MeSsafaggNGmYIJk7wQfuWMoyfgqgHMqf6R3g538xXcDgnVHBrAXOJgNaCXE+AG6ixGPLySQLknlInkrHIM0bTqB+p7Htu19MwQ4RB6jn8k+0uwZ2tk9Sm3U5jmidOotMT0nqq+phiSTe8nluth2g7SV8YxofWfUay+h55ndwAAE9fNZoqFksXZWGmZU9IQjRTFi7Ynr5LUY3s3TqOpex0sU9j2gl1SlA1XnSWyC2xv4K3JV2PsyxxJt9i0wzmhUw9KkKUVWlznv3JGkQAOliUf2o/JtVw/DNPVVFR3CA0FlQ1AbtDJM+YJBndZPDNcx4I7rwbT12XNlxxlT+jWGSS6PaMk7fYOnhBRpt2bpc4gDWQJcQPjYqqxlKlSxNc0tLmPqCm1hAcCNIrEE7tuAJB6rz3AU9L3B0iARBMGSPwlXmAwvFeBSEuAl2mTpjcuAk8t1wvHTtf4N7tEH0cHPO7SDEuI0WEdJ5LUUMs/8Awhjqw01SH8NhadJpahLwTaQfks1mR4NUsxAqN0vIcC1xAlj4B8ZggeEo0V8JUraSwU6bgSCe6AZa6GhwsItudzdPIpRSf8BGpdA+Kwhwuo0nEd17XaxBew2c2IME/cqQ4eq7emdLgCLG9uXU77IPNMW1z3FkBkkN7gbYdeUwQr5ud4jC0w6mX0aZ1U6oghjqzQZDdTJYYLSWiF1Ri0r9sybfgyFS3oi8r1BpidwWmJbvcE8jZDOoExsJpmo0lwALW6gSPixwjcwp6mZmlTA7rtbQ4ad2iXWdbff5LqfgyRZOwNQs4kQ2QJEC7trdLeSLyvCOo1mucwu7rXgAayWh2qSARtpnltCyn5yVgNIMNkGNxbaxU7O1mI1hwqODg0NDmw0gCbDSBa5S0k+gZ6U7to+pQdh6bGtY8MbpFz3Ru4/WcbSecKqd2eeWOeGE6AHVHamgAEgCGiOZ8VhmZzVE6SRIIMkXBsVb5d2qqAOa/vh5ZsXfVM+4IDp2usZYcidp9FxlBL/k3GFZg6TaFXU8vDpqtgBog/VPXwWqw+dYHF1qtSuC7ugNOmCAJHe02nYSvF8bj6jnknUA5xLRBjyE+iHbjH3u6Oe8HzWT/Gb7s05UvR6jjs9GFLvZnvaA0tBmwaTt+6OfmAsbneZtqNYW1HF2kh7Y0saS5xDWAW0wZ85QWBZia5dw5dpbqdLgO7t9Y38kK/B1He9A+AH8oV4fxtHV2LJn9kXE8Uk/6Kd/qHo78El3aHPzGYhcUob5KWjTH1gk5UaUDBG1R+jp3GzrXkd87+airYMi4u3qpuCIBMwBHj7zvxUtp00NIgAV72dwlN5AeJv1IVK9o5T6TKvMqDtIhsadRvDSdid7uhTNvXoElfZ6FnnZbADCUhSMVgC6oSTJB2HSfJeb43L2B0CfVdqZ06dzv1PI+eyFq5jPI/JRHHkj5dk7Qfqg3E9myxlF3cPGY+oGioNQawuB1Anu+6YHOFF2jyqnRFDQ5rjUoMqODdXdc4ulrpAvEbdUJiMwJa0cmtMdRJ2+0qE1TU6WA33gf58lsoy6snoDJTmOU78OQJt6pwoE3Eeq11ZLkgjAl5BLN2kTeDefwU7nyb8+iANNwb71vCfVc4PPVy8efxU8fdhsgurWOmJ2Nh5x+Cucn7dYzDaDSqaeGHBg0MLQH6dYgtvOhvjZZmpRI+t/nqp6FQwB99kaJ+UK/o9BwPbkzUNSoKjqlJwGptqb3mTw7w34RExyWWxeMqVDLyTAgkm58SeqDqZbiDTFQU6nDO1ThuFMnweRB+BSwuSVqhgT8XAD5SslhjFtoe5Z4XOC0lz2B8g6i7STsA2OkQo8r7V1sOanCdHFBDvIkHr4EeTj1VjW/Jbi24V+Iinoa0n3nF8eAgLGuy545JYoY23p2XOTaSky9zftDUxVV1SqZc4gu02DiBE6duZ26lOxPaSs9rA6oTwi7h8izXGrTEb2v4etRhMirPI0tm8brbUPyPYr2fjPfSaInTJc/wCQj5pzeOFbOiVfrsxVTFmNO7RMAzAmJIG19LfQJ1XEVHkucC8uklziQCSZJsQtBhuxrSHa3uGmfdYDPqUG7C6Rp5CeSqLjJuK9DlcUpP2VTeL0aIEDwFyRPxPqrbE9icYcJTxIa59N4eTDQGsAMAzM3udoTOB+C2dDPj7IcM55c3QNA0BukiLSLkRO/RZZ+SGui99/oPFKMrtnl/0XU6LrcqqTstNF1MCuujn5WUFPJ3HwVjg8n0ODiSSDO391b08ONOom/SPvXOIEEubPTKee0+Hlch00XX7o20abXReT4/DPr5i17Jp1iHObpiYDpmOd1jnZ2zRQH/S3VlkmbMmu4ujiC17rzJqS7/8Aef8Ao7YteDL4XFtpuqgSAQWi3KVWucETUfDnX5lCFd8I07OOcn4Oah1SXLLq2MjCAFWFCoNMOP8AnxVdqSlYuKZ3p0WfDpFze+4NuTYG9oACOxTsPA0VX+PcaCLyIM+aoadFzjDQSegBJ+SNPZ/EASaTgOru79qylBWrl/g0UnXgusDm2FptAIe8zcyGkyee6sqPajBA3ovPk6/rCydPJ39ArLK+zb6tQMlrZMTpmPOTZZz/AAYy+Tb/AHJX5SXXX7FBWPeMTEmJ3iUyUVmdJrar2scXNDiA4gN1RbUANgUIuok7qXQ89VwNKe2iTsCn2Lod7S6Nyue0O6lT08uceimblJ6/JWoSZk8mNAHEPVOcSrWnlA5yVOMuaOQ9E+ORDzw9FEAUflmHaatPiA8PUNf+2bqyo4ESjH4doRp6E8yatHr35Q3A4LDta5mloENAAbAbDYjYR0XmuTD9IL80c7tAX4RlN8nRIBk7DafIILKcQ0PBPVYqEoxaZEXbR7WcOH5Y+mXt79MiQdpC8XxWWNh8mXNJAI8D0Xp+F7U0/Z9On6sfFecZpihqdHMryvxORSkj0cqiopsGyNp1tb+8F7Rm5Iy/Tb3Reb7eS8ayas1tQE8jK9Fx/alj8Ppvt+7+K0/MjJzjSM8TWrMK0lofzmVn6ourjFYsSY5qnquuu7BBpt/ZlmmnFL6ONbdWNVpDQfDwVayoiXYmRErecW2jCEkkxhF10NXC9Jr1ZmHCNGyGhScayY191IyyIs3f1KNy5xh9p9fxVc3ECALI7C4loabD4x8lyTujrjRTVW94qAtCIxTu8f8A6hnOXVHwc0jmhJc1riokzuHyoHdWlPJWDl8lzBhWgNkeCpSb9jMswYbVBHJXecgFgVXhj3lY42pLVxZY3lUjtxT/ANloqGU1JphpjmI+BXVK0Su6zzjN1svvsmty8dAtDUwaHNCFSaDZldSy4Rsu08CrJjYCTWoT7G3aB24NStw4UwXSqtmepEKSXBCkShKwojbSErtVqeAu7pNlpdE7aH6IKPC0rop12Rb1K5gW95ZOXTLjHtF8xn6LkbQLx9rSs1j91tKbwKcA8v3gFmM2Z3lw/jz+bO7NH4gOXu7w8+g+9aCvXlkW/hAVNgAQ5XletLbgegWuZ3JGWNfEzmJN0BUVji23VdUC6sZhMjTmrkpwctjEckEg5OaQkMcCkCnakgVIyRrkRTeY5/JRNP8AkIhhtusZG0QKuTKGc4oquUK4rSJnIbrSSSVCIcKrBr0kkgZJRddEV6kjdJJYyXyN4uog4UrSkktjnHFyHqJJIRJHKQSSVAxwKSSSBClclJJMBSpKQuuJKWUgyo63JOwB710klhPwbY/JoeKNNtPrH3KgzI3PzgykkuTCqkdmR3EhwZurSo46bR6hJJa5PJlDwU+J3/ugKiSS6cZhMjShJJbmIk9oXUkmA8hcCSSgomYFLC4ks2aRIKyGckkqRLGSkkkq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2" name="AutoShape 6" descr="data:image/jpeg;base64,/9j/4AAQSkZJRgABAQAAAQABAAD/2wCEAAkGBhMSEBUUExQUFRQUFBUUFRQUFBQUEBQVFBQVFBQUFBQXHCYeFxkjGRQUHy8gIycpLCwsFR4xNTAqNSYrLCkBCQoKDgwOGg8PGiwkHyQpLCktLCksLCkpLCwpLCwpKSksKSksKSksLCwpKSkpKSksLCkpLCwpKSksLCksLCwsKf/AABEIALgBEgMBIgACEQEDEQH/xAAbAAABBQEBAAAAAAAAAAAAAAAEAAIDBQYBB//EAEMQAAEDAgQDBQQFCwIHAQAAAAEAAhEDIQQFEjETQVEGImFxkRQygaEVQrHB0QcWIyUzYpKywuHwUnJDRVNzg9LxJP/EABkBAAMBAQEAAAAAAAAAAAAAAAABAgMEBf/EACsRAAICAgICAgEDAwUAAAAAAAABAhEDEhMhMUEiUQRxkcEygbEUI2HR8P/aAAwDAQACEQMRAD8A4ximaxcY1TMaunY8BxE1ie1i61qkAT2JcRopp2hOhcLwNyEbE6nNCXDTDjaY3cPVC1M/oDd4T2DST8BvDC7w1V1e1FFokn5of88aX+TKNkPin9F5w0uGs/W7Y0xsVFS7Wzvt5J7ofBM0vDS4azh7TBxhs/CfvTKuf6TBffpKN0LgkaWAmuAWfbnDSJLiCq7FZ6SYa4nxhHIUvx5M2AAK45gWUw+aPH13eibic1efrn0RyIf+mlfk1LgEw6eqyJxr/wDUSpmBxEkn5qeQ0/07Xll9XxjGoI5jJsFXU6cnqpakDZTtZaxpFlTIO5CndpCqKUg7Ip1SVSkiJRYQ7ENCZUxICFIC60+CNg0JqeJlPe5D6TyC7fojYWgQwJygaHJEFPcl47JSuEqHQU0tPRLcfEh9SEO5de0rgYlvZSxpDNKSdoSRY9TQtapmtTGKZq59y9DoaqnOs2q03ilQp8Sq5hff3WtnTO4kyrkKhc8/SguY4BEW21i3qjYcYdlJiWZm83Dx4N0tHyKEdkGOdvrPm/8AuvR12EbF8jXhI82/NXGdD/GufmVit9I/iEr0uF2EWHNL6R5q3sRiDyA+KlHYWv1b816LC7CdoXNMwDPyf1Tu9o+BUv5ivG9T0BhbuFxO0TyzMOOyL27Pn4FKl2VvdxPkFuIXA0ItC5JmOf2a80wdmyNgfitoWhcsi0LkkZMdn3RdQDsxULpJsti54Ubq4RshqUzOs7M+KmbkEfWVu7FBMOJCW6KqbK1uSkc136F6lHnFKKpikuRAoTZDTywBOOCC63EJr66ORD4pWL2ZqaKATeKuislyD4mSGkFE+mF011A/EJ8gLEyaEixDiul7QjcOJk5aE2yHdVTQ5G4cQQWhNc1Na9cdUVbk6MWkJJvEXE9haMv2tUrWrjQpAFw7nVoIBZpzv1qLH9j0/e6rTwsz/wA2/wDD/UqUgUDTLqULsI3I0EuhKF0BG4aCSLoWVf2yNTBV69Jmk0XBsP7wJJaJtHJytsDXD6FKrUc1pexjjJDWy5oMCSm5ND4l7LB2KaFE7GqN7ANgT9iYaTjyWfIzRYYjzjSon5hCXspXPo5G7K0giM44lROxhRfsC79HhK2P4IC9pKXEKN9iC77IE+wuIBJSKP8AZh0XOCExbIBDVG9qsDh0vZQgNkV4amwrA4cJpophsivIXNKNdTCjcAEDtAr2KM0kU9wQ1SpBT7CxvDS4a6HFSO2TE2RFiakaqj13VIlnC4hLUUnlRl6oVD5K4o+IV1A9TYtTwoW1U8VF5u518ZIsoKp+l+X7ON+Wo8lqOIspSf8ArYn9z+orSEvP6C0NgupgqJFyz3Fxjwk42TA5MxNWGOPRpPyTUxcZ5rlTv1RjP+6z5mmrDta/9V4MdeF8qJ/FVOWP/VOKHWtS+1n4Kx7WP/VuBHgz5UR+K7b+X9/4J1PRmGwXVGx9k7UuPcOMckm60tae4cZ1chMfXAQ9TFpqQtAlxAQ1fGtaN1lc/wC1ZY4sZBI3PKeizOJzqq/cx5BdEMbfbJ1N5V7R0xaboVvaOmT7ywLi47yl7O7oVtxxFRv29o2ExKkOfNH1gvPRScOqdqKfHEDfntLT2m6Hf2jHJYnUVNSqxvKfHEVGnObFxlc+kSs+yunuxKWo6L4ZsFFWzToq2m8QuVGE7BKkBZfSVk8ZhIVQyiUVRbKTSGkFe0XUmpMp0gE4tSseo8LhautCcKSnYepBo8UlNwUkbBqXjaykFdV4qp3FXmHpak2Nxz2gFjNd794NgbkidzEjzhZPLM0NTHl2ggixFtQl8gOvYwVo6tax8FjsqMYyrfZ4+MBb4qpmc41R6HRxeobEXIh29jE+XipOOq4VU7jLAvUsOOosXiP0b/8AY7+UqLC0nVHBrAXOMwBcmBJgeQQWZ14pVOuh/wDKVSXZLSMXgjGV1x1r0/sb+CN7T1JwWCHRgPpTYFW0Hxgag61mfyovOjqw2FHSn/Sxd9fJfr/Bz+v7HozK9gncdVVPEGFJx1wNHRqWPGXHV1nn4g+2C9uAbcv2gR3HTqhahzqkpllXYvMm0m6nmBMczffl5KtxWaOYadR7S2nVLXsOoOMNZcaW7ftWm/RVGLfglpLyEZPgqb6mIc9jXFuIe1pImAGtP2kqPNM2osJaym0keAhDYDNmtFTTB4uKIEGDpfpGvbZHNyilMkSfEra1F3IjVtfEz5xFR5kN9BZTNy6s7f7VoxSY3YAIbAZs2qRphoc7Q3WWtE2uSTAF4nzWnO3/AEoh4kv6mVbMicd5U/5tAjdF1cfpeW7lpjwPOR4XUrMYSk8kxrHEqn9mSPrBcGREcwro1U0OS5pD4kVLMkUjcl8ArLiLvFSeWQ+NAQycJOy2NkaayidVKFkkDxpFbiaRa6mP9T487EokMAKHx1SX0vB5/lKImVezpE6khXC0LkpF4U7D1HNanSoX4gKI4hHbCkFa0kFxyknQug3jJwrqhZnbTuSTzMc+afRzbV9U8/7cua5njaVs7VNMtMbjA1pk7ggekrLYDGDj1XT7zzHxEo3OnF7W90iL38QLLPsaQ53mt8KjRhlbs29LMnOFoXX4twBJ2An0Way3G8KbEkwPCJ+1XdfETTcerTvvsm4pPwCeyuyw7P8AaijprNruYAQBTJ4geCY1OBZ0g2J5jzVHmePcGw14LXNi4l0ERvbks/VdCTsYajyT0t4AWAnnYLVYUnaOfZ+yQ1nCmWWguDtjMgR1T6+Pe5jGnRDBpG8mw39EJUqKA1VtqRbNKzthW/0U/V6ce2lUf8On/E5ZXWlxCo4I/Rpyy+zR/nS/i8ThtnRojUY97VMwih2wqRPCb/Gf/VZPilObVKHhj9BySRf5n2hfWYG6A2DPvzyI6eKjxmc1K1OlTLQBSEN73VrGyZ/2BU3GKQrFNY0vBDk35DaNd7HSIkEO5G7bhaBvaxwADqcmBJDxc8zEWWVFYo3LSHVWB5hutmo9Glw1H0lKcFLyhxk4+C5xHaJzxGggeDh+Cp26iYGo8gJJN+gC2GbdlsMMNRqUMQ1zqjiHhxADBqIl0XEASbfcqLFZQ3iFtKoHtDA7V3QS/QCWgBxkapbM8lnCUK6G235J8jqEtMkkzzv4C63WUZEHU+N+0DBNSnqax5v7rIk7QSTC89yvF6BpcDANyIm/KPgr7Gdo/wBCGMiBqIc002uAdAOqH6nOtsdplRNNvod0ugfMKurFloc+nSdsNQIZt7xMSBI8bqmwOePa7vvc5sGJvfl4qyyrtC1mJNTWWSwtJIJAHdmw66Qsu4q8cbbTXpEyk12maynnLXbG/Tmp24hZHD1ywyOkIluaPnf7FbxL0NZX7NUMQoqmLVJ9Lg9QusxQcbGVKw15KeW/AZisR36fgXfyqc4sIFtaIBY13vQSDMlsbg8t0zSVWqJ2YY/HlRuxRKhDU9sJ0kHbHtJUrQog9I1Fm2WohEriH4qSmmUVlCiCVqeylClx2B0Xc0Q60kmINlicH2gLIIa3UCDJv0P3fNW2P7f1q8GppL2vLw8ANdcAEENgG7QdpnzKxy4ZZIuLLjk1do9R/KfhMPTY06adPu6RpcIcevw2XlOEwbKjK55h40O1gARJMsiXTa9gLoTOu0jq4aCI0tAPeedRH1yHEwT4W8Aq/C5hpaR1M/JRg/Glii6fbf7FTyKdJ+i/wGVmpTLiQzSdLpPMHvR5Ajz6puJzunTpcOC50ET9XYi3XkVQHHnVu6DE3uY2Xcwxz6zy+o4lztyd7CPsC6VhnJ/J9EPJGK68ja2LDvBJhtZD8MKam08gV1as5nJHS0lc4JUjaBPI/BF4XCgHvSR5RcmOR2SbaBNMA9nPgl7OUbn+ND6xeJBdJMlxm9tyYEWjaAEIzEbSkpNqwEMMV32YqdtZp2Q5xcOPTkjZhQ72UpwwpTmYxpMKejXDtlLnJDUUyEYVykbRI3RbWp+Io7eJULLbot4+h2BrFoqeNJzfUhLKnkVBy8YlWuX9naj6T3hpIDbmLckDhMOWv25qFlhLZJjeNrtnKrxxHT1Mf7uX3qtcLq1xNCKsEbnVyiCFG3J6pp8TQ7RMF0HTJvE9U8c0vLCcbK6lV0uBibiRyIBBI+Ss24+k2rVfVwwcKjHBjCXM4bjAFRsC8EG226AOGkxBU2LwIYxp4jXFzSQGklzYJGl4IsbTz3C0k02ZqDoVdnEJdTplrAYDZ1lo3aJgEm+8XQ+ggmQRBjbncFBGo7a8fGFd4HKWPwxq8ZoeHhvCM8QgidYtEJynp5BRvwQ5ZQpuLteqAxxGnm6wbMja91LlzGipcO8gCSQLmLdPBAPYQ6A7w28UbhmHbVeAIc1pkuMECfvRJ9CSLn6QaKTqYYIe8EPcyardGrutdHObxvChq1GEDSHAx3tRBBMn3QBYRG83lPoYTEikHe9Tpnc0506jBaHjvQQIibTaN0FTw5BdJbY7OMR4BhMn5rPpFJ2TB7ZEmB1iY8YCgru7wAMjV5WA6clPiBrLdIgxBIETBMHTtMQLRsoqmWPaYeHA9CCHQbzHkjZFUxOemvqQpMNkdaqTw2PcG95xDSdLJguMbBCVMvfpLtLi1tnEAkNJ2BPJNSj9lUyUVklX6ElpSJ7M+0rpcowulXQiQOUpwrwwPLToJIDosSIkA84keqHCuMZjZwuHZybxj/E9o/pUStVQ0rKmVIx6YWp1NnRaJkNEgRtDZDcA9Fxtct5fNO7M6LvCU5R7sNb4t/masu3NKg2MeSsafaggNGmYIJk7wQfuWMoyfgqgHMqf6R3g538xXcDgnVHBrAXOJgNaCXE+AG6ixGPLySQLknlInkrHIM0bTqB+p7Htu19MwQ4RB6jn8k+0uwZ2tk9Sm3U5jmidOotMT0nqq+phiSTe8nluth2g7SV8YxofWfUay+h55ndwAAE9fNZoqFksXZWGmZU9IQjRTFi7Ynr5LUY3s3TqOpex0sU9j2gl1SlA1XnSWyC2xv4K3JV2PsyxxJt9i0wzmhUw9KkKUVWlznv3JGkQAOliUf2o/JtVw/DNPVVFR3CA0FlQ1AbtDJM+YJBndZPDNcx4I7rwbT12XNlxxlT+jWGSS6PaMk7fYOnhBRpt2bpc4gDWQJcQPjYqqxlKlSxNc0tLmPqCm1hAcCNIrEE7tuAJB6rz3AU9L3B0iARBMGSPwlXmAwvFeBSEuAl2mTpjcuAk8t1wvHTtf4N7tEH0cHPO7SDEuI0WEdJ5LUUMs/8Awhjqw01SH8NhadJpahLwTaQfks1mR4NUsxAqN0vIcC1xAlj4B8ZggeEo0V8JUraSwU6bgSCe6AZa6GhwsItudzdPIpRSf8BGpdA+Kwhwuo0nEd17XaxBew2c2IME/cqQ4eq7emdLgCLG9uXU77IPNMW1z3FkBkkN7gbYdeUwQr5ud4jC0w6mX0aZ1U6oghjqzQZDdTJYYLSWiF1Ri0r9sybfgyFS3oi8r1BpidwWmJbvcE8jZDOoExsJpmo0lwALW6gSPixwjcwp6mZmlTA7rtbQ4ad2iXWdbff5LqfgyRZOwNQs4kQ2QJEC7trdLeSLyvCOo1mucwu7rXgAayWh2qSARtpnltCyn5yVgNIMNkGNxbaxU7O1mI1hwqODg0NDmw0gCbDSBa5S0k+gZ6U7to+pQdh6bGtY8MbpFz3Ru4/WcbSecKqd2eeWOeGE6AHVHamgAEgCGiOZ8VhmZzVE6SRIIMkXBsVb5d2qqAOa/vh5ZsXfVM+4IDp2usZYcidp9FxlBL/k3GFZg6TaFXU8vDpqtgBog/VPXwWqw+dYHF1qtSuC7ugNOmCAJHe02nYSvF8bj6jnknUA5xLRBjyE+iHbjH3u6Oe8HzWT/Gb7s05UvR6jjs9GFLvZnvaA0tBmwaTt+6OfmAsbneZtqNYW1HF2kh7Y0saS5xDWAW0wZ85QWBZia5dw5dpbqdLgO7t9Y38kK/B1He9A+AH8oV4fxtHV2LJn9kXE8Uk/6Kd/qHo78El3aHPzGYhcUob5KWjTH1gk5UaUDBG1R+jp3GzrXkd87+airYMi4u3qpuCIBMwBHj7zvxUtp00NIgAV72dwlN5AeJv1IVK9o5T6TKvMqDtIhsadRvDSdid7uhTNvXoElfZ6FnnZbADCUhSMVgC6oSTJB2HSfJeb43L2B0CfVdqZ06dzv1PI+eyFq5jPI/JRHHkj5dk7Qfqg3E9myxlF3cPGY+oGioNQawuB1Anu+6YHOFF2jyqnRFDQ5rjUoMqODdXdc4ulrpAvEbdUJiMwJa0cmtMdRJ2+0qE1TU6WA33gf58lsoy6snoDJTmOU78OQJt6pwoE3Eeq11ZLkgjAl5BLN2kTeDefwU7nyb8+iANNwb71vCfVc4PPVy8efxU8fdhsgurWOmJ2Nh5x+Cucn7dYzDaDSqaeGHBg0MLQH6dYgtvOhvjZZmpRI+t/nqp6FQwB99kaJ+UK/o9BwPbkzUNSoKjqlJwGptqb3mTw7w34RExyWWxeMqVDLyTAgkm58SeqDqZbiDTFQU6nDO1ThuFMnweRB+BSwuSVqhgT8XAD5SslhjFtoe5Z4XOC0lz2B8g6i7STsA2OkQo8r7V1sOanCdHFBDvIkHr4EeTj1VjW/Jbi24V+Iinoa0n3nF8eAgLGuy545JYoY23p2XOTaSky9zftDUxVV1SqZc4gu02DiBE6duZ26lOxPaSs9rA6oTwi7h8izXGrTEb2v4etRhMirPI0tm8brbUPyPYr2fjPfSaInTJc/wCQj5pzeOFbOiVfrsxVTFmNO7RMAzAmJIG19LfQJ1XEVHkucC8uklziQCSZJsQtBhuxrSHa3uGmfdYDPqUG7C6Rp5CeSqLjJuK9DlcUpP2VTeL0aIEDwFyRPxPqrbE9icYcJTxIa59N4eTDQGsAMAzM3udoTOB+C2dDPj7IcM55c3QNA0BukiLSLkRO/RZZ+SGui99/oPFKMrtnl/0XU6LrcqqTstNF1MCuujn5WUFPJ3HwVjg8n0ODiSSDO391b08ONOom/SPvXOIEEubPTKee0+Hlch00XX7o20abXReT4/DPr5i17Jp1iHObpiYDpmOd1jnZ2zRQH/S3VlkmbMmu4ujiC17rzJqS7/8Aef8Ao7YteDL4XFtpuqgSAQWi3KVWucETUfDnX5lCFd8I07OOcn4Oah1SXLLq2MjCAFWFCoNMOP8AnxVdqSlYuKZ3p0WfDpFze+4NuTYG9oACOxTsPA0VX+PcaCLyIM+aoadFzjDQSegBJ+SNPZ/EASaTgOru79qylBWrl/g0UnXgusDm2FptAIe8zcyGkyee6sqPajBA3ovPk6/rCydPJ39ArLK+zb6tQMlrZMTpmPOTZZz/AAYy+Tb/AHJX5SXXX7FBWPeMTEmJ3iUyUVmdJrar2scXNDiA4gN1RbUANgUIuok7qXQ89VwNKe2iTsCn2Lod7S6Nyue0O6lT08uceimblJ6/JWoSZk8mNAHEPVOcSrWnlA5yVOMuaOQ9E+ORDzw9FEAUflmHaatPiA8PUNf+2bqyo4ESjH4doRp6E8yatHr35Q3A4LDta5mloENAAbAbDYjYR0XmuTD9IL80c7tAX4RlN8nRIBk7DafIILKcQ0PBPVYqEoxaZEXbR7WcOH5Y+mXt79MiQdpC8XxWWNh8mXNJAI8D0Xp+F7U0/Z9On6sfFecZpihqdHMryvxORSkj0cqiopsGyNp1tb+8F7Rm5Iy/Tb3Reb7eS8ayas1tQE8jK9Fx/alj8Ppvt+7+K0/MjJzjSM8TWrMK0lofzmVn6ourjFYsSY5qnquuu7BBpt/ZlmmnFL6ONbdWNVpDQfDwVayoiXYmRErecW2jCEkkxhF10NXC9Jr1ZmHCNGyGhScayY191IyyIs3f1KNy5xh9p9fxVc3ECALI7C4loabD4x8lyTujrjRTVW94qAtCIxTu8f8A6hnOXVHwc0jmhJc1riokzuHyoHdWlPJWDl8lzBhWgNkeCpSb9jMswYbVBHJXecgFgVXhj3lY42pLVxZY3lUjtxT/ANloqGU1JphpjmI+BXVK0Su6zzjN1svvsmty8dAtDUwaHNCFSaDZldSy4Rsu08CrJjYCTWoT7G3aB24NStw4UwXSqtmepEKSXBCkShKwojbSErtVqeAu7pNlpdE7aH6IKPC0rop12Rb1K5gW95ZOXTLjHtF8xn6LkbQLx9rSs1j91tKbwKcA8v3gFmM2Z3lw/jz+bO7NH4gOXu7w8+g+9aCvXlkW/hAVNgAQ5XletLbgegWuZ3JGWNfEzmJN0BUVji23VdUC6sZhMjTmrkpwctjEckEg5OaQkMcCkCnakgVIyRrkRTeY5/JRNP8AkIhhtusZG0QKuTKGc4oquUK4rSJnIbrSSSVCIcKrBr0kkgZJRddEV6kjdJJYyXyN4uog4UrSkktjnHFyHqJJIRJHKQSSVAxwKSSSBClclJJMBSpKQuuJKWUgyo63JOwB710klhPwbY/JoeKNNtPrH3KgzI3PzgykkuTCqkdmR3EhwZurSo46bR6hJJa5PJlDwU+J3/ugKiSS6cZhMjShJJbmIk9oXUkmA8hcCSSgomYFLC4ks2aRIKyGckkqRLGSkkkq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4" name="AutoShape 8" descr="data:image/jpeg;base64,/9j/4AAQSkZJRgABAQAAAQABAAD/2wCEAAkGBhMSEBUUExQUFRQUFBUUFRQUFBQUEBQVFBQVFBQUFBQXHCYeFxkjGRQUHy8gIycpLCwsFR4xNTAqNSYrLCkBCQoKDgwOGg8PGiwkHyQpLCktLCksLCkpLCwpLCwpKSksKSksKSksLCwpKSkpKSksLCkpLCwpKSksLCksLCwsKf/AABEIALgBEgMBIgACEQEDEQH/xAAbAAABBQEBAAAAAAAAAAAAAAAEAAIDBQYBB//EAEMQAAEDAgQDBQQFCwIHAQAAAAEAAhEDIQQFEjETQVEGImFxkRQygaEVQrHB0QcWIyUzYpKywuHwUnJDRVNzg9LxJP/EABkBAAMBAQEAAAAAAAAAAAAAAAABAgMEBf/EACsRAAICAgICAgEDAwUAAAAAAAABAhEDEhMhMUEiUQRxkcEygbEUI2HR8P/aAAwDAQACEQMRAD8A4ximaxcY1TMaunY8BxE1ie1i61qkAT2JcRopp2hOhcLwNyEbE6nNCXDTDjaY3cPVC1M/oDd4T2DST8BvDC7w1V1e1FFokn5of88aX+TKNkPin9F5w0uGs/W7Y0xsVFS7Wzvt5J7ofBM0vDS4azh7TBxhs/CfvTKuf6TBffpKN0LgkaWAmuAWfbnDSJLiCq7FZ6SYa4nxhHIUvx5M2AAK45gWUw+aPH13eibic1efrn0RyIf+mlfk1LgEw6eqyJxr/wDUSpmBxEkn5qeQ0/07Xll9XxjGoI5jJsFXU6cnqpakDZTtZaxpFlTIO5CndpCqKUg7Ip1SVSkiJRYQ7ENCZUxICFIC60+CNg0JqeJlPe5D6TyC7fojYWgQwJygaHJEFPcl47JSuEqHQU0tPRLcfEh9SEO5de0rgYlvZSxpDNKSdoSRY9TQtapmtTGKZq59y9DoaqnOs2q03ilQp8Sq5hff3WtnTO4kyrkKhc8/SguY4BEW21i3qjYcYdlJiWZm83Dx4N0tHyKEdkGOdvrPm/8AuvR12EbF8jXhI82/NXGdD/GufmVit9I/iEr0uF2EWHNL6R5q3sRiDyA+KlHYWv1b816LC7CdoXNMwDPyf1Tu9o+BUv5ivG9T0BhbuFxO0TyzMOOyL27Pn4FKl2VvdxPkFuIXA0ItC5JmOf2a80wdmyNgfitoWhcsi0LkkZMdn3RdQDsxULpJsti54Ubq4RshqUzOs7M+KmbkEfWVu7FBMOJCW6KqbK1uSkc136F6lHnFKKpikuRAoTZDTywBOOCC63EJr66ORD4pWL2ZqaKATeKuislyD4mSGkFE+mF011A/EJ8gLEyaEixDiul7QjcOJk5aE2yHdVTQ5G4cQQWhNc1Na9cdUVbk6MWkJJvEXE9haMv2tUrWrjQpAFw7nVoIBZpzv1qLH9j0/e6rTwsz/wA2/wDD/UqUgUDTLqULsI3I0EuhKF0BG4aCSLoWVf2yNTBV69Jmk0XBsP7wJJaJtHJytsDXD6FKrUc1pexjjJDWy5oMCSm5ND4l7LB2KaFE7GqN7ANgT9iYaTjyWfIzRYYjzjSon5hCXspXPo5G7K0giM44lROxhRfsC79HhK2P4IC9pKXEKN9iC77IE+wuIBJSKP8AZh0XOCExbIBDVG9qsDh0vZQgNkV4amwrA4cJpophsivIXNKNdTCjcAEDtAr2KM0kU9wQ1SpBT7CxvDS4a6HFSO2TE2RFiakaqj13VIlnC4hLUUnlRl6oVD5K4o+IV1A9TYtTwoW1U8VF5u518ZIsoKp+l+X7ON+Wo8lqOIspSf8ArYn9z+orSEvP6C0NgupgqJFyz3Fxjwk42TA5MxNWGOPRpPyTUxcZ5rlTv1RjP+6z5mmrDta/9V4MdeF8qJ/FVOWP/VOKHWtS+1n4Kx7WP/VuBHgz5UR+K7b+X9/4J1PRmGwXVGx9k7UuPcOMckm60tae4cZ1chMfXAQ9TFpqQtAlxAQ1fGtaN1lc/wC1ZY4sZBI3PKeizOJzqq/cx5BdEMbfbJ1N5V7R0xaboVvaOmT7ywLi47yl7O7oVtxxFRv29o2ExKkOfNH1gvPRScOqdqKfHEDfntLT2m6Hf2jHJYnUVNSqxvKfHEVGnObFxlc+kSs+yunuxKWo6L4ZsFFWzToq2m8QuVGE7BKkBZfSVk8ZhIVQyiUVRbKTSGkFe0XUmpMp0gE4tSseo8LhautCcKSnYepBo8UlNwUkbBqXjaykFdV4qp3FXmHpak2Nxz2gFjNd794NgbkidzEjzhZPLM0NTHl2ggixFtQl8gOvYwVo6tax8FjsqMYyrfZ4+MBb4qpmc41R6HRxeobEXIh29jE+XipOOq4VU7jLAvUsOOosXiP0b/8AY7+UqLC0nVHBrAXOMwBcmBJgeQQWZ14pVOuh/wDKVSXZLSMXgjGV1x1r0/sb+CN7T1JwWCHRgPpTYFW0Hxgag61mfyovOjqw2FHSn/Sxd9fJfr/Bz+v7HozK9gncdVVPEGFJx1wNHRqWPGXHV1nn4g+2C9uAbcv2gR3HTqhahzqkpllXYvMm0m6nmBMczffl5KtxWaOYadR7S2nVLXsOoOMNZcaW7ftWm/RVGLfglpLyEZPgqb6mIc9jXFuIe1pImAGtP2kqPNM2osJaym0keAhDYDNmtFTTB4uKIEGDpfpGvbZHNyilMkSfEra1F3IjVtfEz5xFR5kN9BZTNy6s7f7VoxSY3YAIbAZs2qRphoc7Q3WWtE2uSTAF4nzWnO3/AEoh4kv6mVbMicd5U/5tAjdF1cfpeW7lpjwPOR4XUrMYSk8kxrHEqn9mSPrBcGREcwro1U0OS5pD4kVLMkUjcl8ArLiLvFSeWQ+NAQycJOy2NkaayidVKFkkDxpFbiaRa6mP9T487EokMAKHx1SX0vB5/lKImVezpE6khXC0LkpF4U7D1HNanSoX4gKI4hHbCkFa0kFxyknQug3jJwrqhZnbTuSTzMc+afRzbV9U8/7cua5njaVs7VNMtMbjA1pk7ggekrLYDGDj1XT7zzHxEo3OnF7W90iL38QLLPsaQ53mt8KjRhlbs29LMnOFoXX4twBJ2An0Way3G8KbEkwPCJ+1XdfETTcerTvvsm4pPwCeyuyw7P8AaijprNruYAQBTJ4geCY1OBZ0g2J5jzVHmePcGw14LXNi4l0ERvbks/VdCTsYajyT0t4AWAnnYLVYUnaOfZ+yQ1nCmWWguDtjMgR1T6+Pe5jGnRDBpG8mw39EJUqKA1VtqRbNKzthW/0U/V6ce2lUf8On/E5ZXWlxCo4I/Rpyy+zR/nS/i8ThtnRojUY97VMwih2wqRPCb/Gf/VZPilObVKHhj9BySRf5n2hfWYG6A2DPvzyI6eKjxmc1K1OlTLQBSEN73VrGyZ/2BU3GKQrFNY0vBDk35DaNd7HSIkEO5G7bhaBvaxwADqcmBJDxc8zEWWVFYo3LSHVWB5hutmo9Glw1H0lKcFLyhxk4+C5xHaJzxGggeDh+Cp26iYGo8gJJN+gC2GbdlsMMNRqUMQ1zqjiHhxADBqIl0XEASbfcqLFZQ3iFtKoHtDA7V3QS/QCWgBxkapbM8lnCUK6G235J8jqEtMkkzzv4C63WUZEHU+N+0DBNSnqax5v7rIk7QSTC89yvF6BpcDANyIm/KPgr7Gdo/wBCGMiBqIc002uAdAOqH6nOtsdplRNNvod0ugfMKurFloc+nSdsNQIZt7xMSBI8bqmwOePa7vvc5sGJvfl4qyyrtC1mJNTWWSwtJIJAHdmw66Qsu4q8cbbTXpEyk12maynnLXbG/Tmp24hZHD1ywyOkIluaPnf7FbxL0NZX7NUMQoqmLVJ9Lg9QusxQcbGVKw15KeW/AZisR36fgXfyqc4sIFtaIBY13vQSDMlsbg8t0zSVWqJ2YY/HlRuxRKhDU9sJ0kHbHtJUrQog9I1Fm2WohEriH4qSmmUVlCiCVqeylClx2B0Xc0Q60kmINlicH2gLIIa3UCDJv0P3fNW2P7f1q8GppL2vLw8ANdcAEENgG7QdpnzKxy4ZZIuLLjk1do9R/KfhMPTY06adPu6RpcIcevw2XlOEwbKjK55h40O1gARJMsiXTa9gLoTOu0jq4aCI0tAPeedRH1yHEwT4W8Aq/C5hpaR1M/JRg/Glii6fbf7FTyKdJ+i/wGVmpTLiQzSdLpPMHvR5Ajz6puJzunTpcOC50ET9XYi3XkVQHHnVu6DE3uY2Xcwxz6zy+o4lztyd7CPsC6VhnJ/J9EPJGK68ja2LDvBJhtZD8MKam08gV1as5nJHS0lc4JUjaBPI/BF4XCgHvSR5RcmOR2SbaBNMA9nPgl7OUbn+ND6xeJBdJMlxm9tyYEWjaAEIzEbSkpNqwEMMV32YqdtZp2Q5xcOPTkjZhQ72UpwwpTmYxpMKejXDtlLnJDUUyEYVykbRI3RbWp+Io7eJULLbot4+h2BrFoqeNJzfUhLKnkVBy8YlWuX9naj6T3hpIDbmLckDhMOWv25qFlhLZJjeNrtnKrxxHT1Mf7uX3qtcLq1xNCKsEbnVyiCFG3J6pp8TQ7RMF0HTJvE9U8c0vLCcbK6lV0uBibiRyIBBI+Ss24+k2rVfVwwcKjHBjCXM4bjAFRsC8EG226AOGkxBU2LwIYxp4jXFzSQGklzYJGl4IsbTz3C0k02ZqDoVdnEJdTplrAYDZ1lo3aJgEm+8XQ+ggmQRBjbncFBGo7a8fGFd4HKWPwxq8ZoeHhvCM8QgidYtEJynp5BRvwQ5ZQpuLteqAxxGnm6wbMja91LlzGipcO8gCSQLmLdPBAPYQ6A7w28UbhmHbVeAIc1pkuMECfvRJ9CSLn6QaKTqYYIe8EPcyardGrutdHObxvChq1GEDSHAx3tRBBMn3QBYRG83lPoYTEikHe9Tpnc0506jBaHjvQQIibTaN0FTw5BdJbY7OMR4BhMn5rPpFJ2TB7ZEmB1iY8YCgru7wAMjV5WA6clPiBrLdIgxBIETBMHTtMQLRsoqmWPaYeHA9CCHQbzHkjZFUxOemvqQpMNkdaqTw2PcG95xDSdLJguMbBCVMvfpLtLi1tnEAkNJ2BPJNSj9lUyUVklX6ElpSJ7M+0rpcowulXQiQOUpwrwwPLToJIDosSIkA84keqHCuMZjZwuHZybxj/E9o/pUStVQ0rKmVIx6YWp1NnRaJkNEgRtDZDcA9Fxtct5fNO7M6LvCU5R7sNb4t/masu3NKg2MeSsafaggNGmYIJk7wQfuWMoyfgqgHMqf6R3g538xXcDgnVHBrAXOJgNaCXE+AG6ixGPLySQLknlInkrHIM0bTqB+p7Htu19MwQ4RB6jn8k+0uwZ2tk9Sm3U5jmidOotMT0nqq+phiSTe8nluth2g7SV8YxofWfUay+h55ndwAAE9fNZoqFksXZWGmZU9IQjRTFi7Ynr5LUY3s3TqOpex0sU9j2gl1SlA1XnSWyC2xv4K3JV2PsyxxJt9i0wzmhUw9KkKUVWlznv3JGkQAOliUf2o/JtVw/DNPVVFR3CA0FlQ1AbtDJM+YJBndZPDNcx4I7rwbT12XNlxxlT+jWGSS6PaMk7fYOnhBRpt2bpc4gDWQJcQPjYqqxlKlSxNc0tLmPqCm1hAcCNIrEE7tuAJB6rz3AU9L3B0iARBMGSPwlXmAwvFeBSEuAl2mTpjcuAk8t1wvHTtf4N7tEH0cHPO7SDEuI0WEdJ5LUUMs/8Awhjqw01SH8NhadJpahLwTaQfks1mR4NUsxAqN0vIcC1xAlj4B8ZggeEo0V8JUraSwU6bgSCe6AZa6GhwsItudzdPIpRSf8BGpdA+Kwhwuo0nEd17XaxBew2c2IME/cqQ4eq7emdLgCLG9uXU77IPNMW1z3FkBkkN7gbYdeUwQr5ud4jC0w6mX0aZ1U6oghjqzQZDdTJYYLSWiF1Ri0r9sybfgyFS3oi8r1BpidwWmJbvcE8jZDOoExsJpmo0lwALW6gSPixwjcwp6mZmlTA7rtbQ4ad2iXWdbff5LqfgyRZOwNQs4kQ2QJEC7trdLeSLyvCOo1mucwu7rXgAayWh2qSARtpnltCyn5yVgNIMNkGNxbaxU7O1mI1hwqODg0NDmw0gCbDSBa5S0k+gZ6U7to+pQdh6bGtY8MbpFz3Ru4/WcbSecKqd2eeWOeGE6AHVHamgAEgCGiOZ8VhmZzVE6SRIIMkXBsVb5d2qqAOa/vh5ZsXfVM+4IDp2usZYcidp9FxlBL/k3GFZg6TaFXU8vDpqtgBog/VPXwWqw+dYHF1qtSuC7ugNOmCAJHe02nYSvF8bj6jnknUA5xLRBjyE+iHbjH3u6Oe8HzWT/Gb7s05UvR6jjs9GFLvZnvaA0tBmwaTt+6OfmAsbneZtqNYW1HF2kh7Y0saS5xDWAW0wZ85QWBZia5dw5dpbqdLgO7t9Y38kK/B1He9A+AH8oV4fxtHV2LJn9kXE8Uk/6Kd/qHo78El3aHPzGYhcUob5KWjTH1gk5UaUDBG1R+jp3GzrXkd87+airYMi4u3qpuCIBMwBHj7zvxUtp00NIgAV72dwlN5AeJv1IVK9o5T6TKvMqDtIhsadRvDSdid7uhTNvXoElfZ6FnnZbADCUhSMVgC6oSTJB2HSfJeb43L2B0CfVdqZ06dzv1PI+eyFq5jPI/JRHHkj5dk7Qfqg3E9myxlF3cPGY+oGioNQawuB1Anu+6YHOFF2jyqnRFDQ5rjUoMqODdXdc4ulrpAvEbdUJiMwJa0cmtMdRJ2+0qE1TU6WA33gf58lsoy6snoDJTmOU78OQJt6pwoE3Eeq11ZLkgjAl5BLN2kTeDefwU7nyb8+iANNwb71vCfVc4PPVy8efxU8fdhsgurWOmJ2Nh5x+Cucn7dYzDaDSqaeGHBg0MLQH6dYgtvOhvjZZmpRI+t/nqp6FQwB99kaJ+UK/o9BwPbkzUNSoKjqlJwGptqb3mTw7w34RExyWWxeMqVDLyTAgkm58SeqDqZbiDTFQU6nDO1ThuFMnweRB+BSwuSVqhgT8XAD5SslhjFtoe5Z4XOC0lz2B8g6i7STsA2OkQo8r7V1sOanCdHFBDvIkHr4EeTj1VjW/Jbi24V+Iinoa0n3nF8eAgLGuy545JYoY23p2XOTaSky9zftDUxVV1SqZc4gu02DiBE6duZ26lOxPaSs9rA6oTwi7h8izXGrTEb2v4etRhMirPI0tm8brbUPyPYr2fjPfSaInTJc/wCQj5pzeOFbOiVfrsxVTFmNO7RMAzAmJIG19LfQJ1XEVHkucC8uklziQCSZJsQtBhuxrSHa3uGmfdYDPqUG7C6Rp5CeSqLjJuK9DlcUpP2VTeL0aIEDwFyRPxPqrbE9icYcJTxIa59N4eTDQGsAMAzM3udoTOB+C2dDPj7IcM55c3QNA0BukiLSLkRO/RZZ+SGui99/oPFKMrtnl/0XU6LrcqqTstNF1MCuujn5WUFPJ3HwVjg8n0ODiSSDO391b08ONOom/SPvXOIEEubPTKee0+Hlch00XX7o20abXReT4/DPr5i17Jp1iHObpiYDpmOd1jnZ2zRQH/S3VlkmbMmu4ujiC17rzJqS7/8Aef8Ao7YteDL4XFtpuqgSAQWi3KVWucETUfDnX5lCFd8I07OOcn4Oah1SXLLq2MjCAFWFCoNMOP8AnxVdqSlYuKZ3p0WfDpFze+4NuTYG9oACOxTsPA0VX+PcaCLyIM+aoadFzjDQSegBJ+SNPZ/EASaTgOru79qylBWrl/g0UnXgusDm2FptAIe8zcyGkyee6sqPajBA3ovPk6/rCydPJ39ArLK+zb6tQMlrZMTpmPOTZZz/AAYy+Tb/AHJX5SXXX7FBWPeMTEmJ3iUyUVmdJrar2scXNDiA4gN1RbUANgUIuok7qXQ89VwNKe2iTsCn2Lod7S6Nyue0O6lT08uceimblJ6/JWoSZk8mNAHEPVOcSrWnlA5yVOMuaOQ9E+ORDzw9FEAUflmHaatPiA8PUNf+2bqyo4ESjH4doRp6E8yatHr35Q3A4LDta5mloENAAbAbDYjYR0XmuTD9IL80c7tAX4RlN8nRIBk7DafIILKcQ0PBPVYqEoxaZEXbR7WcOH5Y+mXt79MiQdpC8XxWWNh8mXNJAI8D0Xp+F7U0/Z9On6sfFecZpihqdHMryvxORSkj0cqiopsGyNp1tb+8F7Rm5Iy/Tb3Reb7eS8ayas1tQE8jK9Fx/alj8Ppvt+7+K0/MjJzjSM8TWrMK0lofzmVn6ourjFYsSY5qnquuu7BBpt/ZlmmnFL6ONbdWNVpDQfDwVayoiXYmRErecW2jCEkkxhF10NXC9Jr1ZmHCNGyGhScayY191IyyIs3f1KNy5xh9p9fxVc3ECALI7C4loabD4x8lyTujrjRTVW94qAtCIxTu8f8A6hnOXVHwc0jmhJc1riokzuHyoHdWlPJWDl8lzBhWgNkeCpSb9jMswYbVBHJXecgFgVXhj3lY42pLVxZY3lUjtxT/ANloqGU1JphpjmI+BXVK0Su6zzjN1svvsmty8dAtDUwaHNCFSaDZldSy4Rsu08CrJjYCTWoT7G3aB24NStw4UwXSqtmepEKSXBCkShKwojbSErtVqeAu7pNlpdE7aH6IKPC0rop12Rb1K5gW95ZOXTLjHtF8xn6LkbQLx9rSs1j91tKbwKcA8v3gFmM2Z3lw/jz+bO7NH4gOXu7w8+g+9aCvXlkW/hAVNgAQ5XletLbgegWuZ3JGWNfEzmJN0BUVji23VdUC6sZhMjTmrkpwctjEckEg5OaQkMcCkCnakgVIyRrkRTeY5/JRNP8AkIhhtusZG0QKuTKGc4oquUK4rSJnIbrSSSVCIcKrBr0kkgZJRddEV6kjdJJYyXyN4uog4UrSkktjnHFyHqJJIRJHKQSSVAxwKSSSBClclJJMBSpKQuuJKWUgyo63JOwB710klhPwbY/JoeKNNtPrH3KgzI3PzgykkuTCqkdmR3EhwZurSo46bR6hJJa5PJlDwU+J3/ugKiSS6cZhMjShJJbmIk9oXUkmA8hcCSSgomYFLC4ks2aRIKyGckkqRLGSkkkq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6" name="AutoShape 10" descr="data:image/jpeg;base64,/9j/4AAQSkZJRgABAQAAAQABAAD/2wCEAAkGBhISDxASExIQFRUVEBAUFBAQFBAVFBAQFBUVFBUVFRQXHCYeFxkjGRIUHy8gIycpLCwsFR4xNTAqNSYrLCkBCQoKDgwOFw8PGikcHBgpKSkpKSkpKSkpKSkpKSkpLCkpKSkpKSkpKSkpKTUpKSkpLCksLCkpKSwpKSkpKSkpLP/AABEIALgAuAMBIgACEQEDEQH/xAAbAAABBQEBAAAAAAAAAAAAAAAEAAIDBQYBB//EAEYQAAEDAgQCBgYFCQYHAAAAAAEAAgMEEQUSITEGQRNRYXGBkRQiJaGxwSQyUmJyFTRCU3PC0eHwFiNjorLxBzM1Q2SDo//EABkBAAMBAQEAAAAAAAAAAAAAAAECAwAEBf/EACMRAAICAwABBQEBAQAAAAAAAAABAhEDEiExBBMiQVFhcRT/2gAMAwEAAhEDEQA/ADgE8LjQnjQK1nhaiCcVksV46axxZE3NYkF52uOpZ2o4qqXn69uxq2xRenbPS3TtG7goDicY/SXmDsQmdu93vTOml63obFP+b+no8/E0TTa6FPFjORFvBefGN53DifFdbTPOwPkVtii9PE2cvGeuiYOMO8rJjDpPsO8ipGYVKdmO9627D7MEX9RxSHaAlcp8eLdTdVLeHZ/1blPHw9P9k+KOwHCCLV2PlxAANu1OmxQNbcnXqVa3Ap2nVpXTgsrjqNO1axNI/ofT4xc35LtZjLbaDVRtwRwCjdgjuZWsNRTBG1OY/VRkcwA+quMw8jSynGHOstdjNgk8g6lHYW0TjQSF3PyKPjwZyAdq+wemiuE8xjYAoyPCHqX8mPCxNy/oNA2w1CSMFA7qXVhGzQtaoq94bDISbDo369uU2UrULjH5vL+B2/cVHYZR6VHC+FU76SFxjYXFnrG2t7lWzcCgG0bUDwYPoUfcr5Gwyu/IEMIi/Vt8k/8AJcX2G+SLCS1idBm4fGP0G+QXG4dH9geARS6E2wHZAKJnUPJOFI37IUyS2wlMYIx1Jj6YEqZJbY1ED6QFQHDkckjsCmCCgAXDQAnUIy65nHWtsapAooGjkl6EOoIgyJhnC26DrIjFKByXejHUE11UFC+qSvIiixsnI7k3KEOJ0106Xcb2mFXCSDM2m6S3uG9lljZBY2bU8t/su+BR1kDj4+jS3+yfgVBS6dCiA8F/mTLW2O3ir9UHBQ+hMtYXHLmr9G+gkuiC6uBdWsTUQTlwBdujZtBJEoZ2IMzFjXNLhu0HUeCjMrnIOYVisM6UBRvqggzGUxyX3CiwoJdVphrULdRSklDdjrDELdXqF9UhxCU4xIbMoscUP9LS9KKjbSlOFMUOm1RwyFcLipPRyntpkbBwhsU22qI9HXDTprBwiIXFKYyktYLLVAcQfmsv4D8CjwqziaTLSyG19CPcVFPo2oLwS21FH3FX9ln+BZL0bRa1vf8A1daG6Ll0VxEugLi6ChubQ6srjOKSsxWkha9wjewZm6WOrlqrrEY6fbdH+BnvLing7ZlGhYUPblUP8M+4NWn/ACzCag04cOlAuWWO1gd/FZfCT7dqv2bvg1R0Et+IJz91w/8Am1UfbGqzYPheSuGkKOuldQMnJAQpE5tIEWkjYvQUU3Yu+jjqRN1wrcB0H6ELnRBEWTSimamQ9EuZE6WYAIJ+JNHNN5NRO4pW0Va/FG33XXYk0BNTNqWIakq5mIgi4XFqZtS7VVxQ76JJ3H/SVYZ1UcUy/Rnjv9wK5IPqOzUbwP8Ambe/5BaFZvguQeiNF+r4BXwkQyP5MGtkrik0pmZLMl2NoS3WFxp/tyl/DH+8trnWCxUn8uQa/qbdmhPzV8UvIriT4M727Vfhf+6mYX/1+o75R/kauYG723U90v7oUeDv9u1B+9N8AFa/P+A1PRElH0iXSLkUg6Et1xR9IlnR2NoSJXULpUM+Y9aKdi6BUk1lXV2LNZe7hftUdVUWa53UCfJed1c8k0jiA43PK9uxWhFPyK4mkxDigC4Dr3WeqMYcTcFRDB5vsO8lw4TIN2nxXXHX6NqNfiDyb3+K6/Enkbp/5Lda/wA000VupPa/BGSR4s8C10lCaVJa1+APTZJrAm17A6Dmsjj3ETzHkdE9jiXkBwFujIsNVoy9Zbjg/wB0PxN1XlYvPT0ZKkWXCmJBlKC7NbI03ttv/JacS3WV4XlvHa2nRtFuRsr4SoZV8maK+KDBIu9Kg86XSKQ2ob0qxGIu9tRHqMQ8mrV9IsbVv9rtPU5g/wAq6MPlk5qqCMBPteoP7X4hRYG++MTO+9OmYE/2nMf2vxCjwJ9sTkP3p/mrv7/wSvB6J0iQlQTZk7pVwFdQvOkZFSVuJObPTsFrPL83XoNEcZU1G1CXSKO11D0qiqKjKx7uprj5An4pkhdSWvFopT/hv9wKC4YaPRIHWFywEmw11Kikqi6OYf8Ajxm/a5hJXMIeW0UIG/Ri3aVT6oFIfi2OMZdoAJWYqK9z3X9wRpwSR7iToLqwp8EDeorojKMEQcZSZQMgkdy0U7MLcdwVpWU7W22/mnPcBoEHnYfaRRxYLdJXbZguJHkYdEczrNcZPvDb7zPmrx0uh7lmeKqprmgA7vjPhb+alhXyOzJxFxgDrNb2sv55VciRZXDqzKGgctPcB8lZ+kuKaeNtk4zSVFz0oRFG0OcLmzb+s77LetZx85AJvsjODuJwyabpHx5CywbLaxcdNAkeF/QJZSyraiMPcGPD2hxAeNnWWLlk9ph332+5qOxiQAvMMgtndq3btsOSzb539J0mYZr3vbuHyXRjh9k5TstcGk+nyH9r8bqTCLemk9ZlPmSqOCskZIZGluY5r3HXvouwV8scnSDJfXcdd/4qrjdibo9IY9PzLCN4rqOqPyP8U4cYTj9CP3/xXK8EjoWSJo8Rf9Jpv/Z8FZiRYKXiWV0jHljLszWFzY360Yzi2U/9pnm7+Kd4ZUD3EbISKip6kz1ZgkJDAJfqGxcQNFVDjGX9UzzKr6bGJGTGUN1ObmD9bfdGOJq7ElkT8FpX1pgqKmJguzPKz1ibkA2Fz2BT4ZiGZ1G0ZhkzA9uiz1VUvle99tXOc468ybpkVRI0jLcEXtblfRVcOEtqZ6WZE0y26tFlm8VOAAMWwGubdRy8SOcD6lvFc6xOy3uRoMkxb6TIXSHIxrg1pIHrEWBCMfjcUkDQzSUOu8kg5xpYN6tAshUSZnE2IvrvdPp2+u24sL76+d1f20RttmrgeUlNhrA5zAXEAkXdvZp0ukpS8lUDzSjK7XkR42WLrSS3XkQt0eEZ+gMlnZS4uvyN+ayGKUmXT7w96j6fNGTaR0ZYPyQxykbEjmtHhM/qAOIJJNh2LNtZqQeRHkVPDo4G530PUuySs5oumaWvd/dSfhKyJWmrCeif1Fp1WXmNgUMLVM2XoRNWDJHGN7Ekt7TsfAKF53QUe4/rtREkquo0QbGveo3yJjnqMpkgIlEqRlUV0k1BJRKntqEOE5q1BCRKkZ1AHLhKTUULbULonQoKc1BpBDY35j5e9aKp4UnjifKWOyNflzC1uv4LM05sfL4r0Sl49fNS+huYCXvNnkiwDrfJRnsvAUYmSkf0TZC1wYXFokt6pcBqLpUzz0kYdsDseo3PzVpiGPZ2sgLAGRv0awnKTbITbkSB5qLFqYFrJNtGtt2DZZy51DJdLzD3D6xvlaLuy3vYW0C6qCGtMV3NLrA2tmIuOxJT0sMl094uThrfqZXR732bbdeF8VSMLzlLT67diDtpawVv/bE+hvYJ3NLcjWRZbh8fMl3LuWClnu7vPzXF6b0zhPb+HXPL8a/TS8QUpDmyZGsIaxrmNFhZrQ1zu8uBUj8HyxtkJAu0uy31vyVTU4gSdDe+ljsQRqm0GOva9hdaRsZBMbycpA5HsXTU2uCpxiGYjxG0R5Gt/RILjzJty8FQSVYIF02slzvcQALkmw0AuTshzESurHiUUQnO2ER2N7FdyFRwtspSVWmStDeh7VzoP91IGP6lc4DSglz3Bv8Ay32D25gH20JCWU9fJkUZpil6OU+odke5twQDa4Frp7JblbYJF6MU4UxRICiklsR2rbsAz0UpeilEtkHIp9xuhuw0DClKcKUosBPa1I8jG0sFbCRv/RRuHOtKw9RTKhmg70RQQEuHei53G2BQpgbnHOT94/NWs7h0LO/n1oAwkP8AEqwqG3iaAOd/ckk7SGUaYDUvGRoG9vW7wurkjfUP4kk+NqgyVsz7p7hRlyZmUtNA6RzWNBLiQA0bknkFTgojIUxjtU+ohLHFrtCDqFEFo0gMIBXVFGVIFUkyWKMFEMph1lR05RsA1StgHR0Q6ypZGFodYm2S/vIR9PD8kytg9WTsjH+ornbvg6MrObuPenNSlZqe9F4fQukeGMBLjs0czuqJcM2RRvcbKOrGo1GwOnJXU2BytaXFhAabE2Oh6iqySDsQTSNYEXlSMqTYBdlgtyTWR9iLSMmWNJPfRFtfrYdiq4nWUwkId4qMsZaM6NHWYLIIY5cpyueQD2gX+C3XAfAHTxCV+jbG3aVjP7XPmggpi0WjcSLc7ttr27rccN/8RxHA2BrbBjQC47lx3XmTeRQ+f6dGyk/iZniLhZ0FRk01OhOgsTbdD45grqYPjksfsvafVcQRsfFbjFcRjqm0Lnbj0guGl3ZAXNB77W8VlcUmc5kTgMwyizH62uST700MkqQOWzOUlFnABO7j42toktFR4ex8kV3NYTKwEDYAkAldTyzaujKNnkqvODZ8lfSu6pQfK6oUfg8mWaM9RP8ApK9VrhzLyNqXZnEnrJQyeSu2WXEjM4wKWynp6Fztg4+Cs3YBKIxKY3BpvZxabeaOxJlQyYBT/lEN2UU0FuR8kOWHqPkt5NReYdjd3euQAianHIyyWxF+jAGm5DiVm2U7js0nQnwUTkuqCgqSpabG2vNX/CkjmStmheGvju8XNjoQCB4E+SyxKmppy03Bss484E9N4r40qZ6bonGPK4hzxE2xc4c3GywripaXFTY32sAe5cmjAN2m4KgrumYgAvor7hXhB9a6RsbowWNuekcG91r7qnpiMw70bw4WGpaJHWjJs45smhNt+y4PgqXSAukmHcOSTT9DEM77uAaCNcu+qDxPDHwyOZI0tcDYtO4K9Y4XwfDYm1FQyfMYzMwN6RudzW2b0jdQbki4TccpaWtDqqzjDBGWyOJtJI8j65vqbE7dim8qXkLieTUb8rmuG7XNPiFYUZzTC5HrOuRyAJuo66kbE4Brw7QOGn1hy9yLp6cPlb0VtWNuHEANdzAUcjXkrj/hZMg9UEOIIc6xBsGgg7dV1K6V4Y0XdbMP90AJyydkTiACWl+xs3mR3BbbiagpGUMoYXufE+NoOYZhdoc8hoO2oU44m+lJTSVFJhmFMkMrpS7TpA1wOjXNLSCba6C66sxhsrTUOaJpGR2dZzyb62GvakjLFKwLJwxSKwy3StzEga3IF7aHkkkvSZJeRmnvSG6SSAJfZreFpbZO/n3r1XFsUppKCKnItb1r6WukkvLzSanw6YwThZ5Ri7QHWFlHhGGNlFQXSNYI4DJ6wJzm4AaLd6SS64N6JksiphnC1DEJSZ32YaSoeMliQ7KQAerULG1FsxsOZ8kkleL+TJMgTmXXUlUAZQxF+YX1Db9lu1FfV0J2SSSV0w2R1iDsEPIfWNkkkUgLyFUE1pGZr2uAdbaajdaOHiBghliZnAktZriT2b2XElPJFNguilcHE3PV1220XYZpBsQNQ7cbjZdSW1T4xk2D1teXvLidSeSa+tcb+sdd9SkkrapJInJjemNvn1/1ZJJJJKKsN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88" name="AutoShape 12" descr="data:image/jpeg;base64,/9j/4AAQSkZJRgABAQAAAQABAAD/2wCEAAkGBhISDxASExIQFRUVEBAUFBAQFBAVFBAQFBUVFBUVFRQXHCYeFxkjGRIUHy8gIycpLCwsFR4xNTAqNSYrLCkBCQoKDgwOFw8PGikcHBgpKSkpKSkpKSkpKSkpKSkpLCkpKSkpKSkpKSkpKTUpKSkpLCksLCkpKSwpKSkpKSkpLP/AABEIALgAuAMBIgACEQEDEQH/xAAbAAABBQEBAAAAAAAAAAAAAAAEAAIDBQYBB//EAEYQAAEDAgQCBgYFCQYHAAAAAAEAAgMEEQUSITEGQRNRYXGBkRQiJaGxwSQyUmJyFTRCU3PC0eHwFiNjorLxBzM1Q2SDo//EABkBAAMBAQEAAAAAAAAAAAAAAAECAwAEBf/EACMRAAICAwABBQEBAQAAAAAAAAABAhEDEiExBBMiQVFhcRT/2gAMAwEAAhEDEQA/ADgE8LjQnjQK1nhaiCcVksV46axxZE3NYkF52uOpZ2o4qqXn69uxq2xRenbPS3TtG7goDicY/SXmDsQmdu93vTOml63obFP+b+no8/E0TTa6FPFjORFvBefGN53DifFdbTPOwPkVtii9PE2cvGeuiYOMO8rJjDpPsO8ipGYVKdmO9627D7MEX9RxSHaAlcp8eLdTdVLeHZ/1blPHw9P9k+KOwHCCLV2PlxAANu1OmxQNbcnXqVa3Ap2nVpXTgsrjqNO1axNI/ofT4xc35LtZjLbaDVRtwRwCjdgjuZWsNRTBG1OY/VRkcwA+quMw8jSynGHOstdjNgk8g6lHYW0TjQSF3PyKPjwZyAdq+wemiuE8xjYAoyPCHqX8mPCxNy/oNA2w1CSMFA7qXVhGzQtaoq94bDISbDo369uU2UrULjH5vL+B2/cVHYZR6VHC+FU76SFxjYXFnrG2t7lWzcCgG0bUDwYPoUfcr5Gwyu/IEMIi/Vt8k/8AJcX2G+SLCS1idBm4fGP0G+QXG4dH9geARS6E2wHZAKJnUPJOFI37IUyS2wlMYIx1Jj6YEqZJbY1ED6QFQHDkckjsCmCCgAXDQAnUIy65nHWtsapAooGjkl6EOoIgyJhnC26DrIjFKByXejHUE11UFC+qSvIiixsnI7k3KEOJ0106Xcb2mFXCSDM2m6S3uG9lljZBY2bU8t/su+BR1kDj4+jS3+yfgVBS6dCiA8F/mTLW2O3ir9UHBQ+hMtYXHLmr9G+gkuiC6uBdWsTUQTlwBdujZtBJEoZ2IMzFjXNLhu0HUeCjMrnIOYVisM6UBRvqggzGUxyX3CiwoJdVphrULdRSklDdjrDELdXqF9UhxCU4xIbMoscUP9LS9KKjbSlOFMUOm1RwyFcLipPRyntpkbBwhsU22qI9HXDTprBwiIXFKYyktYLLVAcQfmsv4D8CjwqziaTLSyG19CPcVFPo2oLwS21FH3FX9ln+BZL0bRa1vf8A1daG6Ll0VxEugLi6ChubQ6srjOKSsxWkha9wjewZm6WOrlqrrEY6fbdH+BnvLing7ZlGhYUPblUP8M+4NWn/ACzCag04cOlAuWWO1gd/FZfCT7dqv2bvg1R0Et+IJz91w/8Am1UfbGqzYPheSuGkKOuldQMnJAQpE5tIEWkjYvQUU3Yu+jjqRN1wrcB0H6ELnRBEWTSimamQ9EuZE6WYAIJ+JNHNN5NRO4pW0Va/FG33XXYk0BNTNqWIakq5mIgi4XFqZtS7VVxQ76JJ3H/SVYZ1UcUy/Rnjv9wK5IPqOzUbwP8Ambe/5BaFZvguQeiNF+r4BXwkQyP5MGtkrik0pmZLMl2NoS3WFxp/tyl/DH+8trnWCxUn8uQa/qbdmhPzV8UvIriT4M727Vfhf+6mYX/1+o75R/kauYG723U90v7oUeDv9u1B+9N8AFa/P+A1PRElH0iXSLkUg6Et1xR9IlnR2NoSJXULpUM+Y9aKdi6BUk1lXV2LNZe7hftUdVUWa53UCfJed1c8k0jiA43PK9uxWhFPyK4mkxDigC4Dr3WeqMYcTcFRDB5vsO8lw4TIN2nxXXHX6NqNfiDyb3+K6/Enkbp/5Lda/wA000VupPa/BGSR4s8C10lCaVJa1+APTZJrAm17A6Dmsjj3ETzHkdE9jiXkBwFujIsNVoy9Zbjg/wB0PxN1XlYvPT0ZKkWXCmJBlKC7NbI03ttv/JacS3WV4XlvHa2nRtFuRsr4SoZV8maK+KDBIu9Kg86XSKQ2ob0qxGIu9tRHqMQ8mrV9IsbVv9rtPU5g/wAq6MPlk5qqCMBPteoP7X4hRYG++MTO+9OmYE/2nMf2vxCjwJ9sTkP3p/mrv7/wSvB6J0iQlQTZk7pVwFdQvOkZFSVuJObPTsFrPL83XoNEcZU1G1CXSKO11D0qiqKjKx7uprj5An4pkhdSWvFopT/hv9wKC4YaPRIHWFywEmw11Kikqi6OYf8Ajxm/a5hJXMIeW0UIG/Ri3aVT6oFIfi2OMZdoAJWYqK9z3X9wRpwSR7iToLqwp8EDeorojKMEQcZSZQMgkdy0U7MLcdwVpWU7W22/mnPcBoEHnYfaRRxYLdJXbZguJHkYdEczrNcZPvDb7zPmrx0uh7lmeKqprmgA7vjPhb+alhXyOzJxFxgDrNb2sv55VciRZXDqzKGgctPcB8lZ+kuKaeNtk4zSVFz0oRFG0OcLmzb+s77LetZx85AJvsjODuJwyabpHx5CywbLaxcdNAkeF/QJZSyraiMPcGPD2hxAeNnWWLlk9ph332+5qOxiQAvMMgtndq3btsOSzb539J0mYZr3vbuHyXRjh9k5TstcGk+nyH9r8bqTCLemk9ZlPmSqOCskZIZGluY5r3HXvouwV8scnSDJfXcdd/4qrjdibo9IY9PzLCN4rqOqPyP8U4cYTj9CP3/xXK8EjoWSJo8Rf9Jpv/Z8FZiRYKXiWV0jHljLszWFzY360Yzi2U/9pnm7+Kd4ZUD3EbISKip6kz1ZgkJDAJfqGxcQNFVDjGX9UzzKr6bGJGTGUN1ObmD9bfdGOJq7ElkT8FpX1pgqKmJguzPKz1ibkA2Fz2BT4ZiGZ1G0ZhkzA9uiz1VUvle99tXOc468ybpkVRI0jLcEXtblfRVcOEtqZ6WZE0y26tFlm8VOAAMWwGubdRy8SOcD6lvFc6xOy3uRoMkxb6TIXSHIxrg1pIHrEWBCMfjcUkDQzSUOu8kg5xpYN6tAshUSZnE2IvrvdPp2+u24sL76+d1f20RttmrgeUlNhrA5zAXEAkXdvZp0ukpS8lUDzSjK7XkR42WLrSS3XkQt0eEZ+gMlnZS4uvyN+ayGKUmXT7w96j6fNGTaR0ZYPyQxykbEjmtHhM/qAOIJJNh2LNtZqQeRHkVPDo4G530PUuySs5oumaWvd/dSfhKyJWmrCeif1Fp1WXmNgUMLVM2XoRNWDJHGN7Ekt7TsfAKF53QUe4/rtREkquo0QbGveo3yJjnqMpkgIlEqRlUV0k1BJRKntqEOE5q1BCRKkZ1AHLhKTUULbULonQoKc1BpBDY35j5e9aKp4UnjifKWOyNflzC1uv4LM05sfL4r0Sl49fNS+huYCXvNnkiwDrfJRnsvAUYmSkf0TZC1wYXFokt6pcBqLpUzz0kYdsDseo3PzVpiGPZ2sgLAGRv0awnKTbITbkSB5qLFqYFrJNtGtt2DZZy51DJdLzD3D6xvlaLuy3vYW0C6qCGtMV3NLrA2tmIuOxJT0sMl094uThrfqZXR732bbdeF8VSMLzlLT67diDtpawVv/bE+hvYJ3NLcjWRZbh8fMl3LuWClnu7vPzXF6b0zhPb+HXPL8a/TS8QUpDmyZGsIaxrmNFhZrQ1zu8uBUj8HyxtkJAu0uy31vyVTU4gSdDe+ljsQRqm0GOva9hdaRsZBMbycpA5HsXTU2uCpxiGYjxG0R5Gt/RILjzJty8FQSVYIF02slzvcQALkmw0AuTshzESurHiUUQnO2ER2N7FdyFRwtspSVWmStDeh7VzoP91IGP6lc4DSglz3Bv8Ay32D25gH20JCWU9fJkUZpil6OU+odke5twQDa4Frp7JblbYJF6MU4UxRICiklsR2rbsAz0UpeilEtkHIp9xuhuw0DClKcKUosBPa1I8jG0sFbCRv/RRuHOtKw9RTKhmg70RQQEuHei53G2BQpgbnHOT94/NWs7h0LO/n1oAwkP8AEqwqG3iaAOd/ckk7SGUaYDUvGRoG9vW7wurkjfUP4kk+NqgyVsz7p7hRlyZmUtNA6RzWNBLiQA0bknkFTgojIUxjtU+ohLHFrtCDqFEFo0gMIBXVFGVIFUkyWKMFEMph1lR05RsA1StgHR0Q6ypZGFodYm2S/vIR9PD8kytg9WTsjH+ornbvg6MrObuPenNSlZqe9F4fQukeGMBLjs0czuqJcM2RRvcbKOrGo1GwOnJXU2BytaXFhAabE2Oh6iqySDsQTSNYEXlSMqTYBdlgtyTWR9iLSMmWNJPfRFtfrYdiq4nWUwkId4qMsZaM6NHWYLIIY5cpyueQD2gX+C3XAfAHTxCV+jbG3aVjP7XPmggpi0WjcSLc7ttr27rccN/8RxHA2BrbBjQC47lx3XmTeRQ+f6dGyk/iZniLhZ0FRk01OhOgsTbdD45grqYPjksfsvafVcQRsfFbjFcRjqm0Lnbj0guGl3ZAXNB77W8VlcUmc5kTgMwyizH62uST700MkqQOWzOUlFnABO7j42toktFR4ex8kV3NYTKwEDYAkAldTyzaujKNnkqvODZ8lfSu6pQfK6oUfg8mWaM9RP8ApK9VrhzLyNqXZnEnrJQyeSu2WXEjM4wKWynp6Fztg4+Cs3YBKIxKY3BpvZxabeaOxJlQyYBT/lEN2UU0FuR8kOWHqPkt5NReYdjd3euQAianHIyyWxF+jAGm5DiVm2U7js0nQnwUTkuqCgqSpabG2vNX/CkjmStmheGvju8XNjoQCB4E+SyxKmppy03Bss484E9N4r40qZ6bonGPK4hzxE2xc4c3GywripaXFTY32sAe5cmjAN2m4KgrumYgAvor7hXhB9a6RsbowWNuekcG91r7qnpiMw70bw4WGpaJHWjJs45smhNt+y4PgqXSAukmHcOSTT9DEM77uAaCNcu+qDxPDHwyOZI0tcDYtO4K9Y4XwfDYm1FQyfMYzMwN6RudzW2b0jdQbki4TccpaWtDqqzjDBGWyOJtJI8j65vqbE7dim8qXkLieTUb8rmuG7XNPiFYUZzTC5HrOuRyAJuo66kbE4Brw7QOGn1hy9yLp6cPlb0VtWNuHEANdzAUcjXkrj/hZMg9UEOIIc6xBsGgg7dV1K6V4Y0XdbMP90AJyydkTiACWl+xs3mR3BbbiagpGUMoYXufE+NoOYZhdoc8hoO2oU44m+lJTSVFJhmFMkMrpS7TpA1wOjXNLSCba6C66sxhsrTUOaJpGR2dZzyb62GvakjLFKwLJwxSKwy3StzEga3IF7aHkkkvSZJeRmnvSG6SSAJfZreFpbZO/n3r1XFsUppKCKnItb1r6WukkvLzSanw6YwThZ5Ri7QHWFlHhGGNlFQXSNYI4DJ6wJzm4AaLd6SS64N6JksiphnC1DEJSZ32YaSoeMliQ7KQAerULG1FsxsOZ8kkleL+TJMgTmXXUlUAZQxF+YX1Db9lu1FfV0J2SSSV0w2R1iDsEPIfWNkkkUgLyFUE1pGZr2uAdbaajdaOHiBghliZnAktZriT2b2XElPJFNguilcHE3PV1220XYZpBsQNQ7cbjZdSW1T4xk2D1teXvLidSeSa+tcb+sdd9SkkrapJInJjemNvn1/1ZJJJJKKsN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590" name="AutoShape 14" descr="data:image/jpeg;base64,/9j/4AAQSkZJRgABAQAAAQABAAD/2wCEAAkGBhMSEBUUExQUFRQUFBUUFRQUFBQUEBQVFBQVFBQUFBQXHCYeFxkjGRQUHy8gIycpLCwsFR4xNTAqNSYrLCkBCQoKDgwOGg8PGiwkHyQpLCktLCksLCkpLCwpLCwpKSksKSksKSksLCwpKSkpKSksLCkpLCwpKSksLCksLCwsKf/AABEIALgBEgMBIgACEQEDEQH/xAAbAAABBQEBAAAAAAAAAAAAAAAEAAIDBQYBB//EAEMQAAEDAgQDBQQFCwIHAQAAAAEAAhEDIQQFEjETQVEGImFxkRQygaEVQrHB0QcWIyUzYpKywuHwUnJDRVNzg9LxJP/EABkBAAMBAQEAAAAAAAAAAAAAAAABAgMEBf/EACsRAAICAgICAgEDAwUAAAAAAAABAhEDEhMhMUEiUQRxkcEygbEUI2HR8P/aAAwDAQACEQMRAD8A4ximaxcY1TMaunY8BxE1ie1i61qkAT2JcRopp2hOhcLwNyEbE6nNCXDTDjaY3cPVC1M/oDd4T2DST8BvDC7w1V1e1FFokn5of88aX+TKNkPin9F5w0uGs/W7Y0xsVFS7Wzvt5J7ofBM0vDS4azh7TBxhs/CfvTKuf6TBffpKN0LgkaWAmuAWfbnDSJLiCq7FZ6SYa4nxhHIUvx5M2AAK45gWUw+aPH13eibic1efrn0RyIf+mlfk1LgEw6eqyJxr/wDUSpmBxEkn5qeQ0/07Xll9XxjGoI5jJsFXU6cnqpakDZTtZaxpFlTIO5CndpCqKUg7Ip1SVSkiJRYQ7ENCZUxICFIC60+CNg0JqeJlPe5D6TyC7fojYWgQwJygaHJEFPcl47JSuEqHQU0tPRLcfEh9SEO5de0rgYlvZSxpDNKSdoSRY9TQtapmtTGKZq59y9DoaqnOs2q03ilQp8Sq5hff3WtnTO4kyrkKhc8/SguY4BEW21i3qjYcYdlJiWZm83Dx4N0tHyKEdkGOdvrPm/8AuvR12EbF8jXhI82/NXGdD/GufmVit9I/iEr0uF2EWHNL6R5q3sRiDyA+KlHYWv1b816LC7CdoXNMwDPyf1Tu9o+BUv5ivG9T0BhbuFxO0TyzMOOyL27Pn4FKl2VvdxPkFuIXA0ItC5JmOf2a80wdmyNgfitoWhcsi0LkkZMdn3RdQDsxULpJsti54Ubq4RshqUzOs7M+KmbkEfWVu7FBMOJCW6KqbK1uSkc136F6lHnFKKpikuRAoTZDTywBOOCC63EJr66ORD4pWL2ZqaKATeKuislyD4mSGkFE+mF011A/EJ8gLEyaEixDiul7QjcOJk5aE2yHdVTQ5G4cQQWhNc1Na9cdUVbk6MWkJJvEXE9haMv2tUrWrjQpAFw7nVoIBZpzv1qLH9j0/e6rTwsz/wA2/wDD/UqUgUDTLqULsI3I0EuhKF0BG4aCSLoWVf2yNTBV69Jmk0XBsP7wJJaJtHJytsDXD6FKrUc1pexjjJDWy5oMCSm5ND4l7LB2KaFE7GqN7ANgT9iYaTjyWfIzRYYjzjSon5hCXspXPo5G7K0giM44lROxhRfsC79HhK2P4IC9pKXEKN9iC77IE+wuIBJSKP8AZh0XOCExbIBDVG9qsDh0vZQgNkV4amwrA4cJpophsivIXNKNdTCjcAEDtAr2KM0kU9wQ1SpBT7CxvDS4a6HFSO2TE2RFiakaqj13VIlnC4hLUUnlRl6oVD5K4o+IV1A9TYtTwoW1U8VF5u518ZIsoKp+l+X7ON+Wo8lqOIspSf8ArYn9z+orSEvP6C0NgupgqJFyz3Fxjwk42TA5MxNWGOPRpPyTUxcZ5rlTv1RjP+6z5mmrDta/9V4MdeF8qJ/FVOWP/VOKHWtS+1n4Kx7WP/VuBHgz5UR+K7b+X9/4J1PRmGwXVGx9k7UuPcOMckm60tae4cZ1chMfXAQ9TFpqQtAlxAQ1fGtaN1lc/wC1ZY4sZBI3PKeizOJzqq/cx5BdEMbfbJ1N5V7R0xaboVvaOmT7ywLi47yl7O7oVtxxFRv29o2ExKkOfNH1gvPRScOqdqKfHEDfntLT2m6Hf2jHJYnUVNSqxvKfHEVGnObFxlc+kSs+yunuxKWo6L4ZsFFWzToq2m8QuVGE7BKkBZfSVk8ZhIVQyiUVRbKTSGkFe0XUmpMp0gE4tSseo8LhautCcKSnYepBo8UlNwUkbBqXjaykFdV4qp3FXmHpak2Nxz2gFjNd794NgbkidzEjzhZPLM0NTHl2ggixFtQl8gOvYwVo6tax8FjsqMYyrfZ4+MBb4qpmc41R6HRxeobEXIh29jE+XipOOq4VU7jLAvUsOOosXiP0b/8AY7+UqLC0nVHBrAXOMwBcmBJgeQQWZ14pVOuh/wDKVSXZLSMXgjGV1x1r0/sb+CN7T1JwWCHRgPpTYFW0Hxgag61mfyovOjqw2FHSn/Sxd9fJfr/Bz+v7HozK9gncdVVPEGFJx1wNHRqWPGXHV1nn4g+2C9uAbcv2gR3HTqhahzqkpllXYvMm0m6nmBMczffl5KtxWaOYadR7S2nVLXsOoOMNZcaW7ftWm/RVGLfglpLyEZPgqb6mIc9jXFuIe1pImAGtP2kqPNM2osJaym0keAhDYDNmtFTTB4uKIEGDpfpGvbZHNyilMkSfEra1F3IjVtfEz5xFR5kN9BZTNy6s7f7VoxSY3YAIbAZs2qRphoc7Q3WWtE2uSTAF4nzWnO3/AEoh4kv6mVbMicd5U/5tAjdF1cfpeW7lpjwPOR4XUrMYSk8kxrHEqn9mSPrBcGREcwro1U0OS5pD4kVLMkUjcl8ArLiLvFSeWQ+NAQycJOy2NkaayidVKFkkDxpFbiaRa6mP9T487EokMAKHx1SX0vB5/lKImVezpE6khXC0LkpF4U7D1HNanSoX4gKI4hHbCkFa0kFxyknQug3jJwrqhZnbTuSTzMc+afRzbV9U8/7cua5njaVs7VNMtMbjA1pk7ggekrLYDGDj1XT7zzHxEo3OnF7W90iL38QLLPsaQ53mt8KjRhlbs29LMnOFoXX4twBJ2An0Way3G8KbEkwPCJ+1XdfETTcerTvvsm4pPwCeyuyw7P8AaijprNruYAQBTJ4geCY1OBZ0g2J5jzVHmePcGw14LXNi4l0ERvbks/VdCTsYajyT0t4AWAnnYLVYUnaOfZ+yQ1nCmWWguDtjMgR1T6+Pe5jGnRDBpG8mw39EJUqKA1VtqRbNKzthW/0U/V6ce2lUf8On/E5ZXWlxCo4I/Rpyy+zR/nS/i8ThtnRojUY97VMwih2wqRPCb/Gf/VZPilObVKHhj9BySRf5n2hfWYG6A2DPvzyI6eKjxmc1K1OlTLQBSEN73VrGyZ/2BU3GKQrFNY0vBDk35DaNd7HSIkEO5G7bhaBvaxwADqcmBJDxc8zEWWVFYo3LSHVWB5hutmo9Glw1H0lKcFLyhxk4+C5xHaJzxGggeDh+Cp26iYGo8gJJN+gC2GbdlsMMNRqUMQ1zqjiHhxADBqIl0XEASbfcqLFZQ3iFtKoHtDA7V3QS/QCWgBxkapbM8lnCUK6G235J8jqEtMkkzzv4C63WUZEHU+N+0DBNSnqax5v7rIk7QSTC89yvF6BpcDANyIm/KPgr7Gdo/wBCGMiBqIc002uAdAOqH6nOtsdplRNNvod0ugfMKurFloc+nSdsNQIZt7xMSBI8bqmwOePa7vvc5sGJvfl4qyyrtC1mJNTWWSwtJIJAHdmw66Qsu4q8cbbTXpEyk12maynnLXbG/Tmp24hZHD1ywyOkIluaPnf7FbxL0NZX7NUMQoqmLVJ9Lg9QusxQcbGVKw15KeW/AZisR36fgXfyqc4sIFtaIBY13vQSDMlsbg8t0zSVWqJ2YY/HlRuxRKhDU9sJ0kHbHtJUrQog9I1Fm2WohEriH4qSmmUVlCiCVqeylClx2B0Xc0Q60kmINlicH2gLIIa3UCDJv0P3fNW2P7f1q8GppL2vLw8ANdcAEENgG7QdpnzKxy4ZZIuLLjk1do9R/KfhMPTY06adPu6RpcIcevw2XlOEwbKjK55h40O1gARJMsiXTa9gLoTOu0jq4aCI0tAPeedRH1yHEwT4W8Aq/C5hpaR1M/JRg/Glii6fbf7FTyKdJ+i/wGVmpTLiQzSdLpPMHvR5Ajz6puJzunTpcOC50ET9XYi3XkVQHHnVu6DE3uY2Xcwxz6zy+o4lztyd7CPsC6VhnJ/J9EPJGK68ja2LDvBJhtZD8MKam08gV1as5nJHS0lc4JUjaBPI/BF4XCgHvSR5RcmOR2SbaBNMA9nPgl7OUbn+ND6xeJBdJMlxm9tyYEWjaAEIzEbSkpNqwEMMV32YqdtZp2Q5xcOPTkjZhQ72UpwwpTmYxpMKejXDtlLnJDUUyEYVykbRI3RbWp+Io7eJULLbot4+h2BrFoqeNJzfUhLKnkVBy8YlWuX9naj6T3hpIDbmLckDhMOWv25qFlhLZJjeNrtnKrxxHT1Mf7uX3qtcLq1xNCKsEbnVyiCFG3J6pp8TQ7RMF0HTJvE9U8c0vLCcbK6lV0uBibiRyIBBI+Ss24+k2rVfVwwcKjHBjCXM4bjAFRsC8EG226AOGkxBU2LwIYxp4jXFzSQGklzYJGl4IsbTz3C0k02ZqDoVdnEJdTplrAYDZ1lo3aJgEm+8XQ+ggmQRBjbncFBGo7a8fGFd4HKWPwxq8ZoeHhvCM8QgidYtEJynp5BRvwQ5ZQpuLteqAxxGnm6wbMja91LlzGipcO8gCSQLmLdPBAPYQ6A7w28UbhmHbVeAIc1pkuMECfvRJ9CSLn6QaKTqYYIe8EPcyardGrutdHObxvChq1GEDSHAx3tRBBMn3QBYRG83lPoYTEikHe9Tpnc0506jBaHjvQQIibTaN0FTw5BdJbY7OMR4BhMn5rPpFJ2TB7ZEmB1iY8YCgru7wAMjV5WA6clPiBrLdIgxBIETBMHTtMQLRsoqmWPaYeHA9CCHQbzHkjZFUxOemvqQpMNkdaqTw2PcG95xDSdLJguMbBCVMvfpLtLi1tnEAkNJ2BPJNSj9lUyUVklX6ElpSJ7M+0rpcowulXQiQOUpwrwwPLToJIDosSIkA84keqHCuMZjZwuHZybxj/E9o/pUStVQ0rKmVIx6YWp1NnRaJkNEgRtDZDcA9Fxtct5fNO7M6LvCU5R7sNb4t/masu3NKg2MeSsafaggNGmYIJk7wQfuWMoyfgqgHMqf6R3g538xXcDgnVHBrAXOJgNaCXE+AG6ixGPLySQLknlInkrHIM0bTqB+p7Htu19MwQ4RB6jn8k+0uwZ2tk9Sm3U5jmidOotMT0nqq+phiSTe8nluth2g7SV8YxofWfUay+h55ndwAAE9fNZoqFksXZWGmZU9IQjRTFi7Ynr5LUY3s3TqOpex0sU9j2gl1SlA1XnSWyC2xv4K3JV2PsyxxJt9i0wzmhUw9KkKUVWlznv3JGkQAOliUf2o/JtVw/DNPVVFR3CA0FlQ1AbtDJM+YJBndZPDNcx4I7rwbT12XNlxxlT+jWGSS6PaMk7fYOnhBRpt2bpc4gDWQJcQPjYqqxlKlSxNc0tLmPqCm1hAcCNIrEE7tuAJB6rz3AU9L3B0iARBMGSPwlXmAwvFeBSEuAl2mTpjcuAk8t1wvHTtf4N7tEH0cHPO7SDEuI0WEdJ5LUUMs/8Awhjqw01SH8NhadJpahLwTaQfks1mR4NUsxAqN0vIcC1xAlj4B8ZggeEo0V8JUraSwU6bgSCe6AZa6GhwsItudzdPIpRSf8BGpdA+Kwhwuo0nEd17XaxBew2c2IME/cqQ4eq7emdLgCLG9uXU77IPNMW1z3FkBkkN7gbYdeUwQr5ud4jC0w6mX0aZ1U6oghjqzQZDdTJYYLSWiF1Ri0r9sybfgyFS3oi8r1BpidwWmJbvcE8jZDOoExsJpmo0lwALW6gSPixwjcwp6mZmlTA7rtbQ4ad2iXWdbff5LqfgyRZOwNQs4kQ2QJEC7trdLeSLyvCOo1mucwu7rXgAayWh2qSARtpnltCyn5yVgNIMNkGNxbaxU7O1mI1hwqODg0NDmw0gCbDSBa5S0k+gZ6U7to+pQdh6bGtY8MbpFz3Ru4/WcbSecKqd2eeWOeGE6AHVHamgAEgCGiOZ8VhmZzVE6SRIIMkXBsVb5d2qqAOa/vh5ZsXfVM+4IDp2usZYcidp9FxlBL/k3GFZg6TaFXU8vDpqtgBog/VPXwWqw+dYHF1qtSuC7ugNOmCAJHe02nYSvF8bj6jnknUA5xLRBjyE+iHbjH3u6Oe8HzWT/Gb7s05UvR6jjs9GFLvZnvaA0tBmwaTt+6OfmAsbneZtqNYW1HF2kh7Y0saS5xDWAW0wZ85QWBZia5dw5dpbqdLgO7t9Y38kK/B1He9A+AH8oV4fxtHV2LJn9kXE8Uk/6Kd/qHo78El3aHPzGYhcUob5KWjTH1gk5UaUDBG1R+jp3GzrXkd87+airYMi4u3qpuCIBMwBHj7zvxUtp00NIgAV72dwlN5AeJv1IVK9o5T6TKvMqDtIhsadRvDSdid7uhTNvXoElfZ6FnnZbADCUhSMVgC6oSTJB2HSfJeb43L2B0CfVdqZ06dzv1PI+eyFq5jPI/JRHHkj5dk7Qfqg3E9myxlF3cPGY+oGioNQawuB1Anu+6YHOFF2jyqnRFDQ5rjUoMqODdXdc4ulrpAvEbdUJiMwJa0cmtMdRJ2+0qE1TU6WA33gf58lsoy6snoDJTmOU78OQJt6pwoE3Eeq11ZLkgjAl5BLN2kTeDefwU7nyb8+iANNwb71vCfVc4PPVy8efxU8fdhsgurWOmJ2Nh5x+Cucn7dYzDaDSqaeGHBg0MLQH6dYgtvOhvjZZmpRI+t/nqp6FQwB99kaJ+UK/o9BwPbkzUNSoKjqlJwGptqb3mTw7w34RExyWWxeMqVDLyTAgkm58SeqDqZbiDTFQU6nDO1ThuFMnweRB+BSwuSVqhgT8XAD5SslhjFtoe5Z4XOC0lz2B8g6i7STsA2OkQo8r7V1sOanCdHFBDvIkHr4EeTj1VjW/Jbi24V+Iinoa0n3nF8eAgLGuy545JYoY23p2XOTaSky9zftDUxVV1SqZc4gu02DiBE6duZ26lOxPaSs9rA6oTwi7h8izXGrTEb2v4etRhMirPI0tm8brbUPyPYr2fjPfSaInTJc/wCQj5pzeOFbOiVfrsxVTFmNO7RMAzAmJIG19LfQJ1XEVHkucC8uklziQCSZJsQtBhuxrSHa3uGmfdYDPqUG7C6Rp5CeSqLjJuK9DlcUpP2VTeL0aIEDwFyRPxPqrbE9icYcJTxIa59N4eTDQGsAMAzM3udoTOB+C2dDPj7IcM55c3QNA0BukiLSLkRO/RZZ+SGui99/oPFKMrtnl/0XU6LrcqqTstNF1MCuujn5WUFPJ3HwVjg8n0ODiSSDO391b08ONOom/SPvXOIEEubPTKee0+Hlch00XX7o20abXReT4/DPr5i17Jp1iHObpiYDpmOd1jnZ2zRQH/S3VlkmbMmu4ujiC17rzJqS7/8Aef8Ao7YteDL4XFtpuqgSAQWi3KVWucETUfDnX5lCFd8I07OOcn4Oah1SXLLq2MjCAFWFCoNMOP8AnxVdqSlYuKZ3p0WfDpFze+4NuTYG9oACOxTsPA0VX+PcaCLyIM+aoadFzjDQSegBJ+SNPZ/EASaTgOru79qylBWrl/g0UnXgusDm2FptAIe8zcyGkyee6sqPajBA3ovPk6/rCydPJ39ArLK+zb6tQMlrZMTpmPOTZZz/AAYy+Tb/AHJX5SXXX7FBWPeMTEmJ3iUyUVmdJrar2scXNDiA4gN1RbUANgUIuok7qXQ89VwNKe2iTsCn2Lod7S6Nyue0O6lT08uceimblJ6/JWoSZk8mNAHEPVOcSrWnlA5yVOMuaOQ9E+ORDzw9FEAUflmHaatPiA8PUNf+2bqyo4ESjH4doRp6E8yatHr35Q3A4LDta5mloENAAbAbDYjYR0XmuTD9IL80c7tAX4RlN8nRIBk7DafIILKcQ0PBPVYqEoxaZEXbR7WcOH5Y+mXt79MiQdpC8XxWWNh8mXNJAI8D0Xp+F7U0/Z9On6sfFecZpihqdHMryvxORSkj0cqiopsGyNp1tb+8F7Rm5Iy/Tb3Reb7eS8ayas1tQE8jK9Fx/alj8Ppvt+7+K0/MjJzjSM8TWrMK0lofzmVn6ourjFYsSY5qnquuu7BBpt/ZlmmnFL6ONbdWNVpDQfDwVayoiXYmRErecW2jCEkkxhF10NXC9Jr1ZmHCNGyGhScayY191IyyIs3f1KNy5xh9p9fxVc3ECALI7C4loabD4x8lyTujrjRTVW94qAtCIxTu8f8A6hnOXVHwc0jmhJc1riokzuHyoHdWlPJWDl8lzBhWgNkeCpSb9jMswYbVBHJXecgFgVXhj3lY42pLVxZY3lUjtxT/ANloqGU1JphpjmI+BXVK0Su6zzjN1svvsmty8dAtDUwaHNCFSaDZldSy4Rsu08CrJjYCTWoT7G3aB24NStw4UwXSqtmepEKSXBCkShKwojbSErtVqeAu7pNlpdE7aH6IKPC0rop12Rb1K5gW95ZOXTLjHtF8xn6LkbQLx9rSs1j91tKbwKcA8v3gFmM2Z3lw/jz+bO7NH4gOXu7w8+g+9aCvXlkW/hAVNgAQ5XletLbgegWuZ3JGWNfEzmJN0BUVji23VdUC6sZhMjTmrkpwctjEckEg5OaQkMcCkCnakgVIyRrkRTeY5/JRNP8AkIhhtusZG0QKuTKGc4oquUK4rSJnIbrSSSVCIcKrBr0kkgZJRddEV6kjdJJYyXyN4uog4UrSkktjnHFyHqJJIRJHKQSSVAxwKSSSBClclJJMBSpKQuuJKWUgyo63JOwB710klhPwbY/JoeKNNtPrH3KgzI3PzgykkuTCqkdmR3EhwZurSo46bR6hJJa5PJlDwU+J3/ugKiSS6cZhMjShJJbmIk9oXUkmA8hcCSSgomYFLC4ks2aRIKyGckkqRLGSkkkq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4591" name="Picture 15" descr="C:\Users\yunusemre\Desktop\ind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14422"/>
            <a:ext cx="5357850" cy="3597972"/>
          </a:xfrm>
          <a:prstGeom prst="rect">
            <a:avLst/>
          </a:prstGeom>
          <a:noFill/>
        </p:spPr>
      </p:pic>
      <p:sp>
        <p:nvSpPr>
          <p:cNvPr id="10" name="9 Dikdörtgen"/>
          <p:cNvSpPr/>
          <p:nvPr/>
        </p:nvSpPr>
        <p:spPr>
          <a:xfrm>
            <a:off x="2357422" y="5143512"/>
            <a:ext cx="3914919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Burası ev mi?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2071670" y="5143512"/>
            <a:ext cx="5179175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Paris bir şehir mi?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5602" name="Picture 2" descr="https://encrypted-tbn2.google.com/images?q=tbn:ANd9GcRKLnjua_ExmduTHlcWMH-WOfZeqTBKMqYx91BFnywrYHQkPjzh7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642918"/>
            <a:ext cx="2428892" cy="4022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data:image/jpeg;base64,/9j/4AAQSkZJRgABAQAAAQABAAD/2wCEAAkGBhQQEBQUDxQUFBQVFRQUFBUUFBQUDxQUFBQVFBQUFBQXHCYeFxkkGRQUHy8gJCcpLCwsFR4xNTAqNSYrLCkBCQoKDgwOGA8PGikcHBwpKSkpKSksKSkpKSkpKSkpLCkpKSkpLCksLCkpLCkpLCkpKSwpKSwpLCwpLCksKSwpLP/AABEIALcBEwMBIgACEQEDEQH/xAAcAAABBQEBAQAAAAAAAAAAAAAEAAEDBQYCBwj/xAA9EAABAwEFBQUGBAUEAwAAAAABAAIDEQQFEiExBkFRYXETIoGRoSQyM3KxwQcjQtEUNFKC8BWSouEWsvH/xAAZAQADAQEBAAAAAAAAAAAAAAAAAQIDBAX/xAAnEQEBAAICAgICAQQDAAAAAAAAAQIRAyESMQRBIlGBYXGxwRMUMv/aAAwDAQACEQMRAD8A9dUJ1UygOqimcqGRSkqCQqabiPVHRICPVHxIxFFMUjVExStWiXSSSSYJJJJANN7pWB2nf7vVb20HunovPdpDUtHNZcvpWIucH+G/tP0WJc1eiWuCljPyH6Lz4hRyT0naGiaikIXDllojJUSSKNByQrK67FWsj8mNqfmI3Diq+KIucGjUkAeK0t/RGCzgM/SA0cMtSf7krNTbTjx8qyt7TOktBHe7tMq0qSKEEcKHgobfcFocwSNJGEEgDnmW6Zj9ld7OWV08oe7PDkcyRkKV8VtZYAGU5LDu9z6ehjhjj7+3z/bLvcCd28cq6gKudY3AaFe1Wi4oySS0VQc2z8dD3R11Uz5dnuLvxccvVeSRwnCQ6ufooYwWOBXpQ2WbjzJwg4sO6q5vfZmORhoKHcRuWs+Vjayy+JZFXs9aq91+paMJ/qoXeuauHNosNZ3GGTA7Rp0rpzHBbOx2vtWVrUga0zPXmtbHFnEqSdIJMyopbC8NlYToHA+qjXUQ7w6hOexXrlnvKMsGY0TrN2Y9wdEl6THda1QHVEUUDlz1u5coHqVxUTlNNxHqj4kBFqj4kYiiWKVqjYpGrRLpJJJMEkkkgI7Se4ei8/v34jPmW/tXuHovPr8+JH8yz5FRprxb7Gfk+y88dZjwXpcrMVnpxaqB91jgtph5McrpjXQFROjWwkugcEFaLlSvAnyZghNRXEtzlJlzrP8A4afkH2ehLrTHQV71fLer/aSy43tZWgHePhnT/OChue78MzDzR+0Lfd4vcGeFc6f5vWXNh44ur493T7KWENjJpStUfa3UBRLi2CKmgaAPRZyfa6HFhecNdKrny1hj477d2EuWWzTuqh3EqR9pa7NpqE1RTNeZfbvnUCOQcz6VVi5zd6r7UyoqEYywV55ftnpaDh4Aq7uBuTtxwjENxJIp0NAgrZFW1OB5+RatJdbQ+N+Eb2nnofNetx9yR4vN1ajATgIxtgdwUzLtK3nFa5PJXBqkiZ3h1CtY7oRcd0haY8FT5LCzzd0dElJHYjQZHyKZdWmbZId6JKFkK5a6kblE5SFRuWZuYtUfEgItUfEqxOimKRqjYpArQ6SSSTBJJJICG2e4ei8/vn4sfzLf233D0K8/vc/nR/Ms81Rsz8EdAgHOCJtrqWf+1Zx1scurC9MMlzULhzQVUfxxXQvAq9o2MfZwoXw0UX+oKJ9tqjZJC5zfc1LmtFN2Jwr6A+aNls3aTxcGFzs93D1oVX2eQvDw33sDsPzbvqUbsjZC2IvfXG4nFXUZ0p6BedzW3l1+/wDT1+DGf9fy+5f8pr6t+AEBnaOIAYwEAlxO8nIDmvKb+ve09thls7WgcakDSuenjyXqN5nVZq2WR0rqfU5Lj5cvy7m3Zw4fj1dB9lbU20M92noa8wo78tphBp5rRXRcQhaTXQHXis1f8HaGi5s8PGyt8crlvTF2u9MbvzJ3t5CpCvLqeW0dHJ2jDkRxHEHigm7OsPvsr/2rO7rjERqzug0q3dUbxzWuWWGumUwz3bVVe/5VqkPFmIeRC2GxtkHYHOtSDzFGgZ8q1Wf2hsINsiLtDGD1IJFPVX+zILXyHdRo8dfouz4+esscXDy8Plhnnb6X/wDCBdCAJjaExmXrbjyXeEKWBwxCulUGZl1E8uIA3o2GyitDKDMJKlZczyE6z6Xu/peuQchzRbkG/Vc2TZwVw5dlcOUHDQ6o+JAQ6o+JVidEsUrVExSBWh0kkkmCSSSQA9u+G7ovPr3d+fH1XoN4fDd0Xnt6itojHNZ5qn21tvk9n8As2QtJeUdLP4BZpbxz5ez4FxgUhK5qmlGWrkhSEqNxSCe75AJG4tCaHoclqLMymMcwR61WOqr+4ZyWSVJNMNKnQEO/ZZ5z7dXDnqeP7cXk1UE8wafFaW821bUKgdZwKl2Z9AF5XPjbl09r4+UmPa2mkIs+KlKgU8Vjbe7vE+amkvgxl2MucHgMpU5BulBpUKh/j3vlJOTTlh1oB91PJ+X8NsMZhNftax0KkrRBxuDX8jp1U5euaTtpllJHV92PGIqe8G1J3hpJOXWitLLFgaG79T1Ov7eC5azvBztzWgc+79M05cvY+Px6tyrw/l8+8Zxz+9T411jQuJPVdm3naEGVF3O+szBzVYUdcI9oj6/Yo2enobWZJJ06hsBchHaosoV2qim5KjcpCuHKDcxao+JAw6o6JVDolilao2KQK0HSSSTBJJJIAa8PhnovP7x/mY+q9AvH4ZWBto9qj6qM/pU9VrL6NLMegWQMq11+fyx6BZCi2jDL2cyLkvT0XJCEOTIue0KchNRBuHTUVts5bx2ro3Zdo3L5m5geVVTyBCzEtc0g0IIII1BGhWefpeF1dt1bRSNx4LKzzTUcRGxzTucSHdRQLXxu7WFrt7mgnrv9aqnmOGoouDmx1dvZ+PnHnt42t+Ih0Byz7rx91Wi8zXOJ9a7iFrL3iJdUE/ZVnY5V+y5vOT6ejn3Atnnxu0IPPVWljjxyAbq59BqgA3vCm5Wl1u74Az1JPGgJoOSMJvKOPktmN0tZHVUa6cmXtvAMnSXSQNRWOzrfaWdT9EBVWOzo9pZ4/RBt+nTJJNAR0QrtUUdEK7VRTclRuUhUblBlDqjokBDqj4lUOimKQKNikC0QdJJJAJJJJAC3l8MrCWk+1R9Vu7z+GVg5/wCbjUZfSp6rW36PZ/JZQQrW3ufyfJZ9rAtowynYLsVyYkbIQoHSBNOg5YuTGpHSLgvQaCSNQusZkkYxgqXOACmtNoDQS4gAZknQKz2JJmD7SRRmccNfedT338h+keKnKbhTOTKY/dXnYCFgY0k4BnXnn5IS84KtDgNRVc37ejYLTGx+QnZRp3Y48/UOPkjXkOiA5UXHnPLcepx/jJWFvEZ0Vc4a8P8APJWd6POKgyp6qntLCciajhu8l5l9vV3dA5Jqk4dOPH/pXOz8JfMwCop3iRuAzP7eKBsV2vmdhjFeJ0aOp3fUraXXdjbMw07zjSruJ3AcAunh47ld/UcnPyTDG4/dC3rE1ktG07wxhvKtDTlX6oQtUH4judBHZp2e9HKWnm17akHlVvqjoyHta4aOaHDo4Aj6r1Z6eFv87iiDU+FTBi6wJL0HLVa7Lt9pb0P0QJYrXZdntA+UoGm0Tpk6FgSoTGpiuFJozEuHxqcqORGjDRao+JARao+JTDolikCjYpArQdJJJMEkkkgBL0+GVg5x7Uxbu9fhlYUtrbGLPP3Fz1Wqvg/k5clnhVaO+W0iHgqWzwl7qNFfoBzW8YWdg3sKdl3vcKtaSONMlo7LdbW5v7x/4+W9ETz50H+dErkcwZuy7PyPOYwji79lY/8AjUbBike4ga6AIy2Xmyzxl0rwwauc4+nVZuW+f9Xa+GxlzIh3ZZyMgDq1g3uPoEdozzxw6939M3awb3tfYWf8uyxHvPaM3bq13uO6vVei2qJlms+CIYWRR0aBuDR/nmodnNmo7HGGRVIBLi40xOPE08lLeoxseOIISyvRcHFcfyy932h2k2fbb7K1pOGRoa+KQaskAyPMHQjgVlbsv90eKC1d2WM0I3HgRxaeK9Bi9xvQLEX9DZLdbRZw54njaXPliGTANY3OoQTnodK6g5Ln5cLe57ehw8kx6y9AbdamurTMncMz0XVg2WLu9aCW1z7Ma/3Hd0CurFcMNndijDnO3Oe7ER8o3ddUUSsOP4+u8+3RyfJ+sOkcNnbG3CxoaBuGQXUYxO5Nz8dy4lcdBqioocDKb9T1K6pHHb9sn+J5BsJ4iRh9afdGbJxCa74A7JwZQOGtA51AeIyVV+JxAso4l7R9/srvZCHBYYfkafOrvur25J3zfwjtlifEe9mNzhof2Q3aFa8AEUOY31VVb7iBBMOv9O7w4J7a3FRmZXeyT62j+0/ZULxQ0IoRqN6vNjxW0Zf0mvomluE6ZOksCVxVduQrip3pSUuXEjlGSo3JeQkKLVHxICHVHxJYnRLFIFGxSBWg6SSSYJJJJAB3t8MrExj2xq217/DKxMH841Rl7ip6rXXtAXsa1upI8OaeKzNiaGs8TvJ5oqU0HkFBOe8tEyHkdQdAg2ClXORM5y6rK7aXy6GDDH77yGMA1LnZCiCzy8Mbkxu0M772vAwMeWwQ1L3fpFDQnhUnIdCvUNn7BBDA2OyU7NuWVCSd5cd7jxWP2Y2aZFDicK4jXnI4ayO4trUNHAV3rYWCzljATqfomy4ePxnll7o+R4aKDUoCfTrT1KJOaqr5vBsIDnaYhlvNM8I5mlPFTl1HRFV+I+2ZsFmEcGdplFGUzLG6GQjjuHPovIbXe5s8kckch7aJzatNSXObmSXbwcweqvtu53RSySy96V5Ia79DS0DJvJtQOpqsw27GTW0RgnCXZV953EffNc+WW60k1HuF0Xoy1wMmiNWvbXm0/qaeYNQjMCotnbC2yUjibSM5uHB39XkM1pGMqct60nZXo1ns+rju0TvzKJOQoEK5aaQwH4rPpFE0b3k+TT+62F1xBsETRuYweTQFiPxJGKazs4n/ANnNC31lb3gOA+iHNx98ud/WhoC6rTRMHLqNuqNOoJeN2NmGeTho4a+PEKmut77JaQHD3qiv6XDkVoXv3BRPjBHeFaGo5Hkl2mza+baaitEkDHacgmS2XjRDkKdUU7RCu1SqnJUblIVG5QcKBHxICDVHxKoeQlqkCjYpArZnSSSTBJJJ0AFfHwysTZf50La3yfyysxct1OktRkOTG5V4u4BRl7ip6rVWr3R1H2Q1rOaJtnuoO1Oq0HktChTOyHRU1psQmNCM8VAaAloAq9w4GmVVaW2UNGe4IaxHJzt9C0eYxebj/wAUCjIIm0BA0yA3NAyAAXeqhsfunqiWhMEG5LJ7ZWpjOzx6VLv9v/1a4heT/ijb6WljdQ1uIiutHaHkaFZ8n/lWPti79tsl4WpmJwAdKI2iuTA54JNOGevJR2KUNtsWEAltozeCaOaSGig4anxUdmu+QSl7mEdx0jQNKEGhFN2vkh2ygSRujxAtwFxO9wdUkcBoueVdj3NvdY5wzNMDebjkra7LEYYmtcSXAUz3V3Li67L+XG5+tMQHNw18ii3Gq6MYm0wQzn8AT5URzWZIUt7x81SXm+1bzJetmYQBhLDStdCX/QBb67fdLjvNP3Xns8na3y47ow7/AItwfdejWePCxjd9BXqc065fjd+WX7oqFuVV3IcLV2BQIa0uy6odThmi6ISYu2tzzUm5DUl2SEkEsHIV2qKdohXaqaHJUblIVG9QcKHVHRIGHVHRKsTopikCjYpArZnSSSTBJwmThAAX18Nc2WMRta0cKnqcyirbZ8YAJoK1KEtDqOR/U0s5qEADUFvkiS+oQUzqOaeY+qYiC93d7PQVJ8NB5prEe5lyHjqfVNeueu8nyH/Z9E11s/K/uPoAkazs7aNCnAUQOimGqonMrqNJXiX4lSMNqkq7vtjhDG0yIcXlxJ3Uy817Rb35AeK8F/EOWt4yGoNAxtN4owHP/d6LLk9KxV8M5ZFVrqOcSzmG0oOgzK1mwOxzZrTKZMMtnjwgvGJrXvycIwN4prXlxVLZbE61OZZmMBmkkDsYpgYwsBNQNKAknPcvabqupllgZDCO6wa/qc79T3cyc1nx4b7VlfoUTVSMYkxieSYN5ngNV0IO9AW2cAEjcDXgpjV2uQ4D91WX5MGwyU/Sx30QWV1LXn2x7O2t8zjnUgf7nYj6NXqNl7z3HcMl51+GkPxpTveQPAZ/VehWR+GIHe6rvPT0RfbD4s1xT+ol7s0PJm7opINCSo2u1KTpdl1NEnvwip1KaoAqUM5xcalAI1O9JdgJJ7SuXaIZyLcEK8ZrOm4KiepSonqFQoNUdEgYdUdEniMhTFIFGxSBaMzpJJJgk5dRMorQEAnvqFX2s97kUXXJBW3Nuqd9HHEcm4oe0ZtNNd3UaKJtsGhOYTmcYtdfup3F6oe95sx8oPmSVPdR/Kb1P1VVtJNgDXeB8Kj9vNG3PL+SznX6lG+y10uaqaBwcAQag71W2q0YW0b7zshyH6j4A+oRdiGCFvSg8yrShtklSSvAdpiHXlaDJkC52DKtS0Bg35Zg5r3e2PoCvK/w72T/AI62TWufOGOd5aDpJJiLgK72tyJ8Ass5vpUbT8Ptlm2aETur2s0bfeFCxhzIpuqaHoAtbkMyobRbQDl3j6eaijaXmrvLcFcmpoexHbF3u5Djv8EsICkpRRPcqJHPNhaSdywW11/mjoYTjefitYA7smHfJISGhx4VGi1t8zFsZw6nIdf0+tF5nsV7TZ7TZyWdu5zsTZG1FcLGtc4DM0If0IUWllNzV+xGxt8MEIiY6r8ZDmkYXtMjqNJGjgchUE0OR1FfS53aNHIeAXl9ouSCz26wWezHFMxznWh2RqO6W4uBq1xpuy4r0qN9ZOmSJdnjjMZqeosJXYWU45LhrfIJpDieAN2fT/M00p3DRM0chxHkkGroNTvyCA5L0kO5+aSQaQod6SSmkhcoHlOkoqoUJzR8RSSTxPISxShJJaMjpJJJglBM+lSUkk4Fe6WqrrdJ2feGnBOkpyvTTCbsjI3hMS91HENPeH9QzzB6IZl6F2biatyyy8Ukl5Vyu3uY4zxDX/f75LMG9nFMGkGWObEGvacmva5pq1wNPNStttptFhYLDE2A4qVE73d0VBaHOzGdPJJJd3FlcpLXlc+Exzsg/YO6rTBHKbc7E9z+5V5kLWiuKjq5AuNaclug/uNHIJ0l0/Tm0qr0PdpxoOeZopbLYGwRNiiGGNgo1o04kk7yTUkneUkkjStiRULaBJJOEeV9Ahi9JJFAO3wiRpa7QinPwWStmxUEri60Rl7q1EsbzFLTg+mR6pJJCitntm4YJMcMQY2Nrsy4vle52pc87gAaDTMq2um0Y3k7tUklN9nFtDkC46uz8NwTNzSSVBKRhFSg5ZKpJJURAXpJJKN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6627" name="Picture 3" descr="C:\Users\yunusemre\Desktop\indir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428736"/>
            <a:ext cx="4857784" cy="3232634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2071670" y="5143512"/>
            <a:ext cx="5350888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Murat doktor mu?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encrypted-tbn3.google.com/images?q=tbn:ANd9GcSYksHQ6PW2a7oOd8v83cYOEjdgs-oewaonTF4XwOyl-yPzLpd2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000108"/>
            <a:ext cx="5357850" cy="3961935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928794" y="5143512"/>
            <a:ext cx="5383269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Erol öğretmen mi?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encrypted-tbn3.google.com/images?q=tbn:ANd9GcSHpYsazZU5x7fWFXWMdt_6cjyCj1lebTb2IHz1-YjlWrNyY7bBN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816445"/>
            <a:ext cx="5643602" cy="3755563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214414" y="5143512"/>
            <a:ext cx="6324808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Kütüphane burası mı?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encrypted-tbn1.google.com/images?q=tbn:ANd9GcRRllxLpZqWYUflZ4_RvE-5TBdESoibWyR7xIdqeytD7eVqKDy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928670"/>
            <a:ext cx="5072098" cy="4036547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029729" y="5143512"/>
            <a:ext cx="4953600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Öğretmen o mu?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encrypted-tbn3.google.com/images?q=tbn:ANd9GcRhiCOT4cngcaZeEDJEJnW09AU6FWWmXoGxPhCD0KxY_owRcuN6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7166"/>
            <a:ext cx="3071834" cy="4616144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035149" y="5143512"/>
            <a:ext cx="4751429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Çocuk hasta mı?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encrypted-tbn2.google.com/images?q=tbn:ANd9GcQ10lvtRm7-HxUzD3T6IpCJWNebc29Y3qMznUKbENtBZICQ7DjxF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57232"/>
            <a:ext cx="5786478" cy="4334275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142976" y="5434628"/>
            <a:ext cx="6910867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Müdür Mine Hanım mı</a:t>
            </a:r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ata:image/jpeg;base64,/9j/4AAQSkZJRgABAQAAAQABAAD/2wCEAAkGBhQSEBQREhIUFRQVFxQUFRQVEhUUFRUWFRQVFBQUFBQXHCYeFxkjGRUUHy8gIycpLCwsFh4xNTAqNSYrLCkBCQoKDgwOFQ8PFSkfHB4pKSkpKSkpKSkpKSkpKSkpKSkpKSkpKSwsKSkpKSkpKSkpKSkpKSwsKSwsLCkpLCkpKf/AABEIAJUAmAMBIgACEQEDEQH/xAAcAAABBQEBAQAAAAAAAAAAAAAAAQMFBgcCBAj/xAA5EAABAwMBBQcCBAUEAwAAAAABAAIRAwQhBQYSMUFRBxMiYXGBkaGxMkLB0SNiY6KyU3Kz8CQzUv/EABkBAQADAQEAAAAAAAAAAAAAAAABAgMEBf/EAB0RAQEAAwADAQEAAAAAAAAAAAABAgMREiExQTL/2gAMAwEAAhEDEQA/ANxQhCAQhCDlxTLpK7rHBjivNbXEoHRbDnn1XVV4Y0u5AE/C6a9FRgcIPAoS9+mjcxT7zEbu97cU8wyAeuVDt2ezu9680/8ATxETO7PGFMtEYUTv6tlJPlRd3s1Re0w3cJkhzSZn5VN1W3q2rvGCWTAqQACfYmPdaOSq9tkGvs6wcPwsc4eRaJBVuKoHT9YnmrHZXkrJdG1MmMq+6PdzCgXOlUT4Kj7N+F72IOkIQgEIQgEIQgEIQgaqqJqu3HEkw0/AKl6ipPaFq7aVuKZy6o4QPJvE/UKLeTqYk7jbS2pYdUBI4hufsvFc9p9s0SA8npELL6VUPw0Z8h9k6NnKtTMR6lYXc2mpfaXa9RJzSePcFSlr2l2bjDnuYf5m/ss3obHlvicZ8gvDq+ivbLm5HRTN2Nv1F05Sd42unr9KqJp1GuHkQss7VNtQXGxpGT4TVdJEcwwQYMjiqvaXz6eWuLeRz7FVM0Cyq5rpJmZJkkHgSea2mXWVnFv0F5wtJ0HgFnGz7chaXoLcBShb7HgpJi8FkMKQYg6QhCAQhCAQhCAQhCBuosS7S9UNS+ewcKQFMYjIy7+4n2AW3VFiPaNR3tVLOAcKXvLGyVTP4tj9ejZTTWtAe4SeIVppxKi7V4ptiJgYkho+VyzalgfuuZ7tcHBefZb7ejjZPSbqgRw+ija9FpwV66980M38kceCiRrDXuhrY83Oa1RJanyiubSaS1o324VT1KiCxr8S0j4Jgj5g+60bVKW9Tc1wjHlHqCFm15/63+Rb/mF16rb9cW2e01s+/IWmaC/AWVaA/IWm7PvwF0sF6szhSDVGWJwpJiDtCEIBCEIBCEIBCEIOKizbb/Tt69t6nRu7w6Ocf1+q0p6qW21uTTa4CS10k9BH2mFnt743jTV/U6q+o6R3jQZJH/zyPkVF2uzh3uBGceSsdhc4gpx9yATAnyHP0XDMvx3+H6auaEUhS8lXm7OeMGJAmf5jmDPv9FM1dU3wDuO3sAiRgc17qIBCTLhlj1CVbEsolpMmCM5KzvX7fu6DAcOfUJ55a0fYOIWoao78o5rNdvLveuKdGB/CbJxzqQYngRAHLmVvq7a59skg0AZC0/Z8YCzfZ+nkLTtAp4C63IuNgMBSbFH2TcKRYg6QhCAQhCAQhCAQhCDl6qm2+tst6Dg7L6jXNY32guPkJCtNQrDtv9UNW8qxwYdweQaI9iTKrleRbGdqU0e6FSkx08oPqMJ6o+qySN2D1lVHZW+LXlnI5jzCudvcNcIJXn5zlehry7JXm75w8XhJ6DmpC1unEZbu+pldU7NkyE1dVgMDkqyNdmU/EdrGpspOYahdBcJLYLgBxIlZlr+oOr3tSq5m5O7us3muLWBoFMFzcE7sSeKtm07C6o30J+qgNTsP4e/HiaRyzuzkHyHFdurkjztnbUrs8MhaboPALK9ArZC0zQK+At2K8WfBe9qjLGphSTCg7QhCAQhCAQhCAQhIUDTzlfP+0hDrquR+HvH565K3bUroU6b3ng1rnfDSVgWpwGEniTPqTn9VlsvyNcP149GLu/ZugkzwHRXN9LnwXHZps2ajK9yRwY5lMx+YiSR7Y9166PiYDxXLvnOVvovewW4MZKeFMDJOElFTWzehGs/fqD+G08OTj09FjhLleN87MZ2udC2TFbfrVm+B7dxjSMxMlx6LNdbte4ualu4yGkgcpaeseRX0Bc1A0AfCwbtHrA39SOIgEjqAvTxwkw48zLO3JXNKrbrt04IMR6FaHoF/wys+D2Oy4Q8D8Y/McRvjnAHLKnNIvS2OnUcFPRsOmXsgKcoV1nOk6vgZVpstTB5qRZmvXajaF3K9jKiB5CQFCBUIQgE1UeunOWfbf9oQtwaFu4Orn8ThkUh58i/y5cT0IP8AaFtXSoUH0Z3qtRsBg4gEiXO6CAfVY1d3zqhz8BcXN26o9z3uLnOMlziSSepJTQKpYt31x9AdnVl3enURzcC4+5JVe1rTu4u3U2iGPG+3pP5gFY+zu5D9PoQZ3QWnygp7a3Td+m2qB4qZn1BwVntw8sGmrLxz9q1pemOq1A0cOZ6DqtAt7ZrGhrRAAgLw6Fp3d05I8Tsny6BRm1m2jbF1MVKTntqA+JpGCIkQfUKNGvxnab9nlT+0uod1TfVPCm0n6Y+sL55vbo1KjnuyXEknzJV92729p3VAU6DXjeMv3gBgcBgnErOyujK+nPIN5P2905hljnN9DE+y85XbWYJ6KnFk3ZbSOEB4GPzNEHgB4gMRjkBxPFW3TNe4ZWbBe+xvi3Hx+oUxLZdO1aYyrFaXkrI9H1nhlXjStTmMqyF1pVJSrw2VxMeyRBKJCUq4eUFO7Stpja2sUzFSqdxp5tEeJw81hLnTxV77XtT37xtIHFJkH1dk/SFQXFVqSby6am2DmuwiGo9j+u7rn2zj+LxN9eYWsPAhfM2j6o6hWZWZxYQR59QVr9r2o0alq6oRu1GCTTmZ/wBp55UwqX2o27oWXhdL6hEim37uPILJts9u6l9utdTbTYwktAy7OMu/ZQeqam6tVdUeZc4yf2+F4HlLUBxTZRJRKqkIQlCAXTSkCWUHvtbstg+x9evv+iuWh6rwyqDTPXgcH9/bj7KU0a+LTB4gwfbBVoNp0W9kt9R90ir+y9/NSmP5mf5BCkaama74EnknSoTa6+7qzr1JiKbo9SIH3QYDtJqHfXVaqT+J7o9AYH0CiU49y4KqCUApEoKgdhyc73EJgolB24rklEoUjmUsJYSlQE3UAJUrWzAHPCkIClXVSkWkhwg9DxTZUDpOd5uua7rIPqOfwR9U01OF/geImRI8i3II+qmVK9bHX01qI/qUx/e1KoLYq6/8m3H9Wj/yMQrIfRTlRO1yuW6eQPzPY0+mT+iEIMNKSEIVAkfolQhAqQhCECgJQEIUgSwhCgJCIQhSFmSiEiECRlOUuI/76hCFCY9+xxi9oN6XFEfFZoQhCuh//9k="/>
          <p:cNvSpPr>
            <a:spLocks noChangeAspect="1" noChangeArrowheads="1"/>
          </p:cNvSpPr>
          <p:nvPr/>
        </p:nvSpPr>
        <p:spPr bwMode="auto">
          <a:xfrm>
            <a:off x="63500" y="-677863"/>
            <a:ext cx="1447800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0" name="AutoShape 4" descr="data:image/jpeg;base64,/9j/4AAQSkZJRgABAQAAAQABAAD/2wCEAAkGBhQSEBQREhIUFRQVFxQUFRQVEhUUFRUWFRQVFBQUFBQXHCYeFxkjGRUUHy8gIycpLCwsFh4xNTAqNSYrLCkBCQoKDgwOFQ8PFSkfHB4pKSkpKSkpKSkpKSkpKSkpKSkpKSkpKSwsKSkpKSkpKSkpKSkpKSwsKSwsLCkpLCkpKf/AABEIAJUAmAMBIgACEQEDEQH/xAAcAAABBQEBAQAAAAAAAAAAAAAAAQMFBgcCBAj/xAA5EAABAwMBBQcCBAUEAwAAAAABAAIRAwQhBQYSMUFRBxMiYXGBkaGxMkLB0SNiY6KyU3Kz8CQzUv/EABkBAQADAQEAAAAAAAAAAAAAAAABAgMEBf/EAB0RAQEAAwADAQEAAAAAAAAAAAABAgMREiExQTL/2gAMAwEAAhEDEQA/ANxQhCAQhCDlxTLpK7rHBjivNbXEoHRbDnn1XVV4Y0u5AE/C6a9FRgcIPAoS9+mjcxT7zEbu97cU8wyAeuVDt2ezu9680/8ATxETO7PGFMtEYUTv6tlJPlRd3s1Re0w3cJkhzSZn5VN1W3q2rvGCWTAqQACfYmPdaOSq9tkGvs6wcPwsc4eRaJBVuKoHT9YnmrHZXkrJdG1MmMq+6PdzCgXOlUT4Kj7N+F72IOkIQgEIQgEIQgEIQgaqqJqu3HEkw0/AKl6ipPaFq7aVuKZy6o4QPJvE/UKLeTqYk7jbS2pYdUBI4hufsvFc9p9s0SA8npELL6VUPw0Z8h9k6NnKtTMR6lYXc2mpfaXa9RJzSePcFSlr2l2bjDnuYf5m/ss3obHlvicZ8gvDq+ivbLm5HRTN2Nv1F05Sd42unr9KqJp1GuHkQss7VNtQXGxpGT4TVdJEcwwQYMjiqvaXz6eWuLeRz7FVM0Cyq5rpJmZJkkHgSea2mXWVnFv0F5wtJ0HgFnGz7chaXoLcBShb7HgpJi8FkMKQYg6QhCAQhCAQhCAQhCBuosS7S9UNS+ewcKQFMYjIy7+4n2AW3VFiPaNR3tVLOAcKXvLGyVTP4tj9ejZTTWtAe4SeIVppxKi7V4ptiJgYkho+VyzalgfuuZ7tcHBefZb7ejjZPSbqgRw+ija9FpwV66980M38kceCiRrDXuhrY83Oa1RJanyiubSaS1o324VT1KiCxr8S0j4Jgj5g+60bVKW9Tc1wjHlHqCFm15/63+Rb/mF16rb9cW2e01s+/IWmaC/AWVaA/IWm7PvwF0sF6szhSDVGWJwpJiDtCEIBCEIBCEIBCEIOKizbb/Tt69t6nRu7w6Ocf1+q0p6qW21uTTa4CS10k9BH2mFnt743jTV/U6q+o6R3jQZJH/zyPkVF2uzh3uBGceSsdhc4gpx9yATAnyHP0XDMvx3+H6auaEUhS8lXm7OeMGJAmf5jmDPv9FM1dU3wDuO3sAiRgc17qIBCTLhlj1CVbEsolpMmCM5KzvX7fu6DAcOfUJ55a0fYOIWoao78o5rNdvLveuKdGB/CbJxzqQYngRAHLmVvq7a59skg0AZC0/Z8YCzfZ+nkLTtAp4C63IuNgMBSbFH2TcKRYg6QhCAQhCAQhCAQhCDl6qm2+tst6Dg7L6jXNY32guPkJCtNQrDtv9UNW8qxwYdweQaI9iTKrleRbGdqU0e6FSkx08oPqMJ6o+qySN2D1lVHZW+LXlnI5jzCudvcNcIJXn5zlehry7JXm75w8XhJ6DmpC1unEZbu+pldU7NkyE1dVgMDkqyNdmU/EdrGpspOYahdBcJLYLgBxIlZlr+oOr3tSq5m5O7us3muLWBoFMFzcE7sSeKtm07C6o30J+qgNTsP4e/HiaRyzuzkHyHFdurkjztnbUrs8MhaboPALK9ArZC0zQK+At2K8WfBe9qjLGphSTCg7QhCAQhCAQhCAQhIUDTzlfP+0hDrquR+HvH565K3bUroU6b3ng1rnfDSVgWpwGEniTPqTn9VlsvyNcP149GLu/ZugkzwHRXN9LnwXHZps2ajK9yRwY5lMx+YiSR7Y9166PiYDxXLvnOVvovewW4MZKeFMDJOElFTWzehGs/fqD+G08OTj09FjhLleN87MZ2udC2TFbfrVm+B7dxjSMxMlx6LNdbte4ualu4yGkgcpaeseRX0Bc1A0AfCwbtHrA39SOIgEjqAvTxwkw48zLO3JXNKrbrt04IMR6FaHoF/wys+D2Oy4Q8D8Y/McRvjnAHLKnNIvS2OnUcFPRsOmXsgKcoV1nOk6vgZVpstTB5qRZmvXajaF3K9jKiB5CQFCBUIQgE1UeunOWfbf9oQtwaFu4Orn8ThkUh58i/y5cT0IP8AaFtXSoUH0Z3qtRsBg4gEiXO6CAfVY1d3zqhz8BcXN26o9z3uLnOMlziSSepJTQKpYt31x9AdnVl3enURzcC4+5JVe1rTu4u3U2iGPG+3pP5gFY+zu5D9PoQZ3QWnygp7a3Td+m2qB4qZn1BwVntw8sGmrLxz9q1pemOq1A0cOZ6DqtAt7ZrGhrRAAgLw6Fp3d05I8Tsny6BRm1m2jbF1MVKTntqA+JpGCIkQfUKNGvxnab9nlT+0uod1TfVPCm0n6Y+sL55vbo1KjnuyXEknzJV92729p3VAU6DXjeMv3gBgcBgnErOyujK+nPIN5P2905hljnN9DE+y85XbWYJ6KnFk3ZbSOEB4GPzNEHgB4gMRjkBxPFW3TNe4ZWbBe+xvi3Hx+oUxLZdO1aYyrFaXkrI9H1nhlXjStTmMqyF1pVJSrw2VxMeyRBKJCUq4eUFO7Stpja2sUzFSqdxp5tEeJw81hLnTxV77XtT37xtIHFJkH1dk/SFQXFVqSby6am2DmuwiGo9j+u7rn2zj+LxN9eYWsPAhfM2j6o6hWZWZxYQR59QVr9r2o0alq6oRu1GCTTmZ/wBp55UwqX2o27oWXhdL6hEim37uPILJts9u6l9utdTbTYwktAy7OMu/ZQeqam6tVdUeZc4yf2+F4HlLUBxTZRJRKqkIQlCAXTSkCWUHvtbstg+x9evv+iuWh6rwyqDTPXgcH9/bj7KU0a+LTB4gwfbBVoNp0W9kt9R90ir+y9/NSmP5mf5BCkaama74EnknSoTa6+7qzr1JiKbo9SIH3QYDtJqHfXVaqT+J7o9AYH0CiU49y4KqCUApEoKgdhyc73EJgolB24rklEoUjmUsJYSlQE3UAJUrWzAHPCkIClXVSkWkhwg9DxTZUDpOd5uua7rIPqOfwR9U01OF/geImRI8i3II+qmVK9bHX01qI/qUx/e1KoLYq6/8m3H9Wj/yMQrIfRTlRO1yuW6eQPzPY0+mT+iEIMNKSEIVAkfolQhAqQhCECgJQEIUgSwhCgJCIQhSFmSiEiECRlOUuI/76hCFCY9+xxi9oN6XFEfFZoQhCuh//9k="/>
          <p:cNvSpPr>
            <a:spLocks noChangeAspect="1" noChangeArrowheads="1"/>
          </p:cNvSpPr>
          <p:nvPr/>
        </p:nvSpPr>
        <p:spPr bwMode="auto">
          <a:xfrm>
            <a:off x="63500" y="-677863"/>
            <a:ext cx="1447800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2" name="AutoShape 6" descr="data:image/jpeg;base64,/9j/4AAQSkZJRgABAQAAAQABAAD/2wCEAAkGBhQSEBQREhIUFRQVFxQUFRQVEhUUFRUWFRQVFBQUFBQXHCYeFxkjGRUUHy8gIycpLCwsFh4xNTAqNSYrLCkBCQoKDgwOFQ8PFSkfHB4pKSkpKSkpKSkpKSkpKSkpKSkpKSkpKSwsKSkpKSkpKSkpKSkpKSwsKSwsLCkpLCkpKf/AABEIAJUAmAMBIgACEQEDEQH/xAAcAAABBQEBAQAAAAAAAAAAAAAAAQMFBgcCBAj/xAA5EAABAwMBBQcCBAUEAwAAAAABAAIRAwQhBQYSMUFRBxMiYXGBkaGxMkLB0SNiY6KyU3Kz8CQzUv/EABkBAQADAQEAAAAAAAAAAAAAAAABAgMEBf/EAB0RAQEAAwADAQEAAAAAAAAAAAABAgMREiExQTL/2gAMAwEAAhEDEQA/ANxQhCAQhCDlxTLpK7rHBjivNbXEoHRbDnn1XVV4Y0u5AE/C6a9FRgcIPAoS9+mjcxT7zEbu97cU8wyAeuVDt2ezu9680/8ATxETO7PGFMtEYUTv6tlJPlRd3s1Re0w3cJkhzSZn5VN1W3q2rvGCWTAqQACfYmPdaOSq9tkGvs6wcPwsc4eRaJBVuKoHT9YnmrHZXkrJdG1MmMq+6PdzCgXOlUT4Kj7N+F72IOkIQgEIQgEIQgEIQgaqqJqu3HEkw0/AKl6ipPaFq7aVuKZy6o4QPJvE/UKLeTqYk7jbS2pYdUBI4hufsvFc9p9s0SA8npELL6VUPw0Z8h9k6NnKtTMR6lYXc2mpfaXa9RJzSePcFSlr2l2bjDnuYf5m/ss3obHlvicZ8gvDq+ivbLm5HRTN2Nv1F05Sd42unr9KqJp1GuHkQss7VNtQXGxpGT4TVdJEcwwQYMjiqvaXz6eWuLeRz7FVM0Cyq5rpJmZJkkHgSea2mXWVnFv0F5wtJ0HgFnGz7chaXoLcBShb7HgpJi8FkMKQYg6QhCAQhCAQhCAQhCBuosS7S9UNS+ewcKQFMYjIy7+4n2AW3VFiPaNR3tVLOAcKXvLGyVTP4tj9ejZTTWtAe4SeIVppxKi7V4ptiJgYkho+VyzalgfuuZ7tcHBefZb7ejjZPSbqgRw+ija9FpwV66980M38kceCiRrDXuhrY83Oa1RJanyiubSaS1o324VT1KiCxr8S0j4Jgj5g+60bVKW9Tc1wjHlHqCFm15/63+Rb/mF16rb9cW2e01s+/IWmaC/AWVaA/IWm7PvwF0sF6szhSDVGWJwpJiDtCEIBCEIBCEIBCEIOKizbb/Tt69t6nRu7w6Ocf1+q0p6qW21uTTa4CS10k9BH2mFnt743jTV/U6q+o6R3jQZJH/zyPkVF2uzh3uBGceSsdhc4gpx9yATAnyHP0XDMvx3+H6auaEUhS8lXm7OeMGJAmf5jmDPv9FM1dU3wDuO3sAiRgc17qIBCTLhlj1CVbEsolpMmCM5KzvX7fu6DAcOfUJ55a0fYOIWoao78o5rNdvLveuKdGB/CbJxzqQYngRAHLmVvq7a59skg0AZC0/Z8YCzfZ+nkLTtAp4C63IuNgMBSbFH2TcKRYg6QhCAQhCAQhCAQhCDl6qm2+tst6Dg7L6jXNY32guPkJCtNQrDtv9UNW8qxwYdweQaI9iTKrleRbGdqU0e6FSkx08oPqMJ6o+qySN2D1lVHZW+LXlnI5jzCudvcNcIJXn5zlehry7JXm75w8XhJ6DmpC1unEZbu+pldU7NkyE1dVgMDkqyNdmU/EdrGpspOYahdBcJLYLgBxIlZlr+oOr3tSq5m5O7us3muLWBoFMFzcE7sSeKtm07C6o30J+qgNTsP4e/HiaRyzuzkHyHFdurkjztnbUrs8MhaboPALK9ArZC0zQK+At2K8WfBe9qjLGphSTCg7QhCAQhCAQhCAQhIUDTzlfP+0hDrquR+HvH565K3bUroU6b3ng1rnfDSVgWpwGEniTPqTn9VlsvyNcP149GLu/ZugkzwHRXN9LnwXHZps2ajK9yRwY5lMx+YiSR7Y9166PiYDxXLvnOVvovewW4MZKeFMDJOElFTWzehGs/fqD+G08OTj09FjhLleN87MZ2udC2TFbfrVm+B7dxjSMxMlx6LNdbte4ualu4yGkgcpaeseRX0Bc1A0AfCwbtHrA39SOIgEjqAvTxwkw48zLO3JXNKrbrt04IMR6FaHoF/wys+D2Oy4Q8D8Y/McRvjnAHLKnNIvS2OnUcFPRsOmXsgKcoV1nOk6vgZVpstTB5qRZmvXajaF3K9jKiB5CQFCBUIQgE1UeunOWfbf9oQtwaFu4Orn8ThkUh58i/y5cT0IP8AaFtXSoUH0Z3qtRsBg4gEiXO6CAfVY1d3zqhz8BcXN26o9z3uLnOMlziSSepJTQKpYt31x9AdnVl3enURzcC4+5JVe1rTu4u3U2iGPG+3pP5gFY+zu5D9PoQZ3QWnygp7a3Td+m2qB4qZn1BwVntw8sGmrLxz9q1pemOq1A0cOZ6DqtAt7ZrGhrRAAgLw6Fp3d05I8Tsny6BRm1m2jbF1MVKTntqA+JpGCIkQfUKNGvxnab9nlT+0uod1TfVPCm0n6Y+sL55vbo1KjnuyXEknzJV92729p3VAU6DXjeMv3gBgcBgnErOyujK+nPIN5P2905hljnN9DE+y85XbWYJ6KnFk3ZbSOEB4GPzNEHgB4gMRjkBxPFW3TNe4ZWbBe+xvi3Hx+oUxLZdO1aYyrFaXkrI9H1nhlXjStTmMqyF1pVJSrw2VxMeyRBKJCUq4eUFO7Stpja2sUzFSqdxp5tEeJw81hLnTxV77XtT37xtIHFJkH1dk/SFQXFVqSby6am2DmuwiGo9j+u7rn2zj+LxN9eYWsPAhfM2j6o6hWZWZxYQR59QVr9r2o0alq6oRu1GCTTmZ/wBp55UwqX2o27oWXhdL6hEim37uPILJts9u6l9utdTbTYwktAy7OMu/ZQeqam6tVdUeZc4yf2+F4HlLUBxTZRJRKqkIQlCAXTSkCWUHvtbstg+x9evv+iuWh6rwyqDTPXgcH9/bj7KU0a+LTB4gwfbBVoNp0W9kt9R90ir+y9/NSmP5mf5BCkaama74EnknSoTa6+7qzr1JiKbo9SIH3QYDtJqHfXVaqT+J7o9AYH0CiU49y4KqCUApEoKgdhyc73EJgolB24rklEoUjmUsJYSlQE3UAJUrWzAHPCkIClXVSkWkhwg9DxTZUDpOd5uua7rIPqOfwR9U01OF/geImRI8i3II+qmVK9bHX01qI/qUx/e1KoLYq6/8m3H9Wj/yMQrIfRTlRO1yuW6eQPzPY0+mT+iEIMNKSEIVAkfolQhAqQhCECgJQEIUgSwhCgJCIQhSFmSiEiECRlOUuI/76hCFCY9+xxi9oN6XFEfFZoQhCuh//9k="/>
          <p:cNvSpPr>
            <a:spLocks noChangeAspect="1" noChangeArrowheads="1"/>
          </p:cNvSpPr>
          <p:nvPr/>
        </p:nvSpPr>
        <p:spPr bwMode="auto">
          <a:xfrm>
            <a:off x="63500" y="-677863"/>
            <a:ext cx="1447800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4343" name="Picture 7" descr="C:\Users\yunusemre\Pictures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214422"/>
            <a:ext cx="3214710" cy="3151262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2428860" y="4714884"/>
            <a:ext cx="4068230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doktor mu?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encrypted-tbn2.google.com/images?q=tbn:ANd9GcQp-pvO7W7G4O_Z_tyMrN7s8qcud07x34tNzSIMrzcs0ajWn3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85794"/>
            <a:ext cx="4214842" cy="4312862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275142" y="5434628"/>
            <a:ext cx="4439998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Türkçe zor mu</a:t>
            </a:r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hQSEBUUExQVFRQWFxwYFhgYGBgaGBkdHhgXGBwcHBcdHSYeGx4jGhkYIS8gIycpLCwsGh8xNTAqNScrLCkBCQoKDgwOGg8PGiwkHyQtLCwsLCwsLCwsLCwpLCwsLCwsLCwsLCwsLCwsLCwsKSwsLCwsLCwsLCwsLCwsLCwsLP/AABEIALcBEwMBIgACEQEDEQH/xAAcAAABBQEBAQAAAAAAAAAAAAAFAAIDBAYBBwj/xABGEAABAgQDBgMFBQYDBwUBAAABAhEAAyExBBJBBQYiUWFxE4GRMqGxwfAUQlLR4QcjYnKC8UOSshUWM1NzwtIkVJOi4jT/xAAaAQADAQEBAQAAAAAAAAAAAAABAgMEAAUG/8QALxEAAgICAQMCBAUFAQEAAAAAAAECEQMhEgQxQRNRIlJhoRRxkbHwMkKBweHRBf/aAAwDAQACEQMRAD8A08tNB2iUJjqERIEx9M5HjDQiHhMOCYeEwjkcNCYcBDgmBG3driUchSlQKCpQUSHDgGqagcy0RyZOEbHxw5yo5tLeGXLSCnjJLMliWFTRw5AanUR51jdoLOIC0qWkq4FrdKlJKk5WSASQkKJAANmarwexu7kybNR4CViXw5lKYh6BWWoIu+Wmtopbb3amYaclMp1rnJS5SGD+KwD6EkILu4jx5vNlfKXbtR60FixfCu5lMRseYpYQkF7Apq6wSCARrS0FtlbnTAopxCFgJTmv+JgkPVJdzQVDHlGz2lh/DwsuaAuTOUBLSlKQAFFvaoask8ibRzdPAGaqanEAryk+0CQ/s1JLBQazCnSHx44wyKEt/wDhOeVyg5rRgNt7usjOiXNBzkBWXgIcBJdqOXY2PLmFn4VUtH7wLSVJcFQPGmwZ9L1tQNHvszYsrMAZaCggp9kPoQC1wwUK+94Gby7jSsRJTLlgS8qnF8oDEMEuyXLWAtF59Pe0Z49SuzPEJWDQUZgpaahKgz1Z6fdPmX6Q7DumYA0ucknKAoZUl1c3SUO93Daxr8fujNwWLQmU845SoZZZJS4W1DQqCElVOXR4JYrF4CdhDKnITKxCUHItKC6liwLB3JulQ1LRDjWnpos5qtdjzjaUhUtZCpakJNUoWSafwqYOHdiPfFrYUqVMmplTT4QUR+8UWyVDkvRsoI7to8avZmCl4pITip6UzpZEtKZqAykBICB4iS4ZyHq1YpY/9nsyUtly5uSn7xAzyx+I5gHCWINQLF+cBRf9S2g8v7Q5sPZ8ozZ8pACpLLky5hWFqrwlSWokF0tRnIrUtqdzt004UZxMWSsMUqGUXBHDzAB9TyjyQ7Imy5i1YcTihJLTAhaTlBBCiRZ6G8GEb6zyQjFpM3K4BOZExBeqgUtxD+IGwEaIZoqrRCeKT0mbtW7uFlYiVLTLXMUZniZgQSjKBRZuEEgGt69o1ykOGNQbxhN2t5cHlUuYoiaVlVAQwJBZLWBIDgk+YjS4bfDDLVlz5TpmDDu7084vHLD3RmnCflMlmbFLnw582WCCCkEKSP5QoHI2jU6QL27uh4kp0TJi5yHKCtTk6lFAGfTlGmw89MxIUhSVJNikgj1iVoaUIyVMRTlF2Yzc7FIk4GWlYIDrqzgnxFUa7uGbpBbC43DzMzrS7ZSC6coagDtzqRz6CAu6eEROm4uWpJHgT1iW1CkLUvUXsQHDAHrDNtYlWC/xpU6Wm6ZoVnFAAkFLpNrUblGF5s+KF0mv0ZrWPHkm1tMrYzZMmdtISkoAky5NVDhSC4UkJV0fTmRpTZzihKFK0AJ4VN8wI8j2zvrIxCfCMkIq4WCyXYh2Z9YI7J3mlSpIlpkpUSnKWVLOYNcuQ8QXXzgm/T2/qUn03KviCmJkyBiFpxGVMkpM0D2vDUR7C1uSCWJoWJ9Ixm+GJwipEsSX4SsApCwkeyAWUS7gVZnJesJUufOVMmCTMUJgZVAAH4SQBYDoKQ6Vu2pMsCcp0k5vDQHyuCMxWWAFBQO7iFnn5JuqLRhx7sy+ydrLwyyRY0Uk6j8+UajZOLT4OIIZTKTOlA6kE5g3IoJBEZleyZixNUkFQlNm6ByI7sLE5FlLElSSEjqQ312iU4qaKLRd2ltpxMAbItLppUV4XOrCM7BefsJTkCwVlevce4iBcxDEiHikuxzPTN0tmSf9nyphQgzDMPEWcceT/SbGlXinvhs6SklYKgtRBKBXRVwCKFqNyUS70l2Wgf7LTMQs5mKGTU5go0bm6nBrQv0gDjMdNTMInrcL4FFOVwxYg/hbMfZHMc4ecp3vtr+f5IQS72dlbyYeWAj7M4TQFWXMeppHYqYnD4MrJE0pHJlMO1DTlChPh9vsU42fQMoOAegiUJhmHTwJ/lHwEThMfRNnk0NCYeEw4JhwTE2zirjsamSnMqzgWOvNoBbV2Kubj5SgAUJGYlQCgwoUV5k2qzvpHd+MRwIQGPHxDUUpXnXlB3YcwKkSyC4CQHvUAPXVrdxEJNTdPwPFuO0Wky2jvh9IlCYdlh+RMhMoG4fWFLkAOwAcuWFzzPWJssdCYWwlbFSXQQCxuDyIqD6gRAmdMUBlQE1YlfnVKHcjk+W8XzKDuweHFMdYCidmpUQVvMItmsNKIDJFOj9Yy2+e6/2pUtMhMlCkOSsjKoMAoMRQjmCCzg84OTd6ZeZKQlZzBzwkFIdnPL9OogRi9oS/tsmWhQWgjOciSVGgYTCl8wYu5ys4dw7pcJqi8YTg7aMBIWW8dCgZgeWtAJDuKspFSCzjtBtSxhZH2mWVqQtKkEFa05AaDK5zFIUSa6mwIqM21gF4RSskpKpec8YIIWl1KTwn2Szhww4WqYmw8oTpedJKJiA6kK1pmCmsoOAojVo8t5JYPgfb39j0OKn8X8YKnbyzpICMOuYJSBlU1Mz5gFZSHS45/GsTbK2+Zi5cpaZS5SFFSvFSAqYCRmBoslTMBlLho7hN1cRiZkyfKCSkEeIFKb7oUQr2aO9WbtGhkbIw02XIMyYBPmAeHKlhKXWSplFRZJUBlJIIdtSoRqx8n50SnwXg0GF3S2di5aZkuUMtU8JWi1GIe45+8xRxf7NsMuZkkqmoKQ61ZswS/shiHKje9AH1EbHBfupKBOUhKgGUSoAE83YBzc0uTFaTtrDiZNefJFU18RDewOvN40OMH3RiU5rszzvEpxmyJoUCJkpZrfw1nqLoW30RB6f+0+SqSkyEqViFnKmUQXCtLA56kMBfpBjbG+GzhLUibOlzEqDKQl5j/wCV27uI8J2wuWmeThlTPDBdBWAlY/yk+tOwiEpPHqL0XjFZNyW/3N7Jx2JwifssoZsdileJNIIKpTuyWsF5TmKieHN0eDGH/Z94SRMmZsROyFw6ciDoxVUsW7sbCPKMBt3EyVqmS5i0zFhlLfiIdzxGv5x3aO8eKnACbOmrALgKWoh+xMIskfJVQknr/Jq5G5ipqVTZyCcy8hCVjxEkEupT8NGFGLvpATa25ypZCnOUhyQgHKkMHVlIAPTzq8R7N3mVLTlzLQ5rkJANLkC/xgdtHa02aSDNmqTZlLUQ3a0ZW5N+xoV+S0icJKQqTiJgmpYLQtOUf0nNVmsQI1GC2kqZJUZq0qzAZigEEcw2UJoNRePPBLL9YK4Lb06QMoFORELli5KkcqPSsDisPhpWSUy0zKqKi5U4bi8qR5pvLs3wpxCQQknMg9OT8xaHpxk4FOIUgiUpWUt7JZnEWcZmnNLSyg7oOrkE5X8mftAguLKSdovbExwnukcKjLTmDfeQMpI7pb3xlNryss5Q+ucWNj44yJwVWlCBcDWmpHLpEG2MRnnKVzr61+fnDRjxlrsJeiPAbUmyVZpS1IPQ+fygxs/eMHMMS8x20GlhRqBrCM8BFlez5glpmFChLVZTUNWvDypqmL5sJYjaMjMcqEM9OAH3mFFKTi5QSAZIURrnUH8hHIHFBs+msKngT/KPgIWJxaJYBWWBIA86RVO1Ey5aQXzZEsGvwO/Yaxitp7WWS0w0Jf8AFlfvWlY9XN1Cx0jyaPSUph6Ux57L33mCZySS5FwNG6CkaM72JMylEJcm7kMwo1OKEXUwZ1AffWd+/DEjIEgnlmf9IJ7nbQSjCJz8IM3InuTQk0ufjGT3jmn7UsguCbu4vzJsCwB6NCkbZ8NUuSrIEoxSFuM3ELqcgMrKQBqbUiWKV5JMfjaPVwmOhMOllw8OaNFiUMyx3LD2joTAs6iGYoJSVEsAHJ5CAe1d55aULCQSsJUwLAFrgEliW06wcxmCTNlqlq9lQY6ag/KBqtz8KZqZvhMtKs4IJZ+TOzDl07xOTl4Kw4Lcjy3F7UE3xpkuSlKVikxbFSKl3UzV1UwawNRGp3UwysSErCZLoJeaZZUrM7hgps6WJAVcFNy0bZOxpI8RpSR4oaYw9oAMx8oxat750oplypCEoBEsILEyznysQC5JzJehqdYlCHB9y8sjyRpIJbXxQlylpmGUkykHw5oKeFRSQHQogFRSFMASaFwKE+bbem+PiQJKgJawkAnhBZICirmpwbDkANI0O2Nx5k8yly0KTLUk5wSlSkP7Z8MDhymhZySfu2jY7lbIVJkh3EssZctcsIXLoHc1Lkubm/eDKLnp9jlNY1a2YTYO50xeVpU2UE+2SVSyoKB+7cpdPLXk0Bl7IlKxDAKTLFVZlDNQkZQW1a/wj3nLAvG7q4WcvPMkS1KuSRfu1D5xF9N8rOj1PujxCZsJeJnrThZapqUnRyB5mgHJy5iVH7O8cQ4w69RUpBpSxU8e8YfBolpCZaUoSLJSAkegiXLFI4Ultiy6l+EeEy/2WY9V5QHeZL+SjGm2X+xZIY4ieTzTLDeWdX/jHqGWBe8G1vAlFQbN1/S0M4QguTEeactIxW393MJhskuTIlZmut1km1VF7DQekRK3Xws5IeRLzhySh0A8qIIGnL4xRXiFLWkqU3CSkcyCebc3+qFJOLKJQzEPZeSjKYAj/NHjZOprI34LY1Ku4PxO6uDCCfBQGsXXWliSqh6xF/sTCpYjDyz3BPJncm7/ANom2jj2C0gkkpIA5lhf3xFgMS/C4bKCQGpRvL9Illm5O71RaNrRNhMHIlZsklIKmCiwBDcuXlFPeDYUvGJClEiYkNmDVFaFzVjZmi1jXVRICQKuPi/1eKIxK7ljUjM5UbEM+gA+MRTn3Uh/qDf91iiRMRLmZhlJyqQGdjqDw21gXhd31IkpmpclC+NOhZ7c9Y0mMxDVNAz9bXPx9Yu7PCcmU0Cwb0qRmo9NR9CNWOcqbbspDZ5xtuUnMuYkuVEu4a9X95gLJQDQln1+EanbuzglTj2VhRbqH/Me+Mm0bYO0JJBHYWzPGxKJZqH4m1Acn1b3x6NOVlQUBJCWqlgUioYMzN35RiNyEvinJIypJpevC3v+Mb3H4lPCkMS/KrFr6/XnGXPuaQt0Z1W7mHJcoAOoCykehNIUGFJrQt5t7oUdy+rByNjtWalciWqWriShOZiygMov5vGRxM1UxTqNdVEU59r6R2Tj1BAOZs6U5uRYA6dYbjQFBgw686jrSKZs8sktqjCoUwdicSCsij0YijQ87SAcDMQaOXe+mjV5G0DcXToRR+cVQVFi4LVbs1WikYqinBB2ZjApOc0BUHvSooOjdYFysasTEOHSVBRcDKXItdqP74ZiphTKJBqosXJJDpUXfQGx8oqYfa2WeZiSRdIAb2WIYcnt2jTjjx2GqPoPA40qloyqCsyXBHfR6mCyAdY853P3wCJYRMSolKQl/wCFgzaXeN3gttSpiQQsV0NG7xtc1LsRcGXssdCYcBHWidi0NywssPaFAs6hmWKGN2BInJCZkpKkhRW1hmNCSzOSOcE2hNACrRCJIp0DeVPyEOyxI0NXMAIBup2HNg5g2CjmWOZYdnED8dt2XLS9y7ZdX09XFeohJ5IwXKTpHUT4rFolh1qCR15C5gZL3hllR4+HTUfB7loy28W8i5qZyGACQkUBLZiEqp0dvOBGBKhOQMpElRRlJbM5KSQdXABppazR5WT/AOi7codl99F44bWz0yftJIl5xUO3KMXtvaHilQVUK15Uox56xQ2Vt7w5ykE8KnICrDU1sXDsYhx8x1KJXwhiRrTK9yGo960MJ1HUvLCPgKSgmB9qLKMuRiAHdq0dxbk3LrF2VjwpgCAlLHUVDBjR6nU6hqvFLFTsi8umUip1Iao5198VsJMUDMlqsBQknM3J9RoQ+r84lwUojwegptsslKikiji1HGvSKeATmUzEE0JZLgBvMn4RWm7QORlZsqXc/heoB6aPFkIKUBKksoAGoDseSvvB299YXhwjTKrZdnYsAvdiMz1r350ihjVnLmsl3JAarE+bg5T2ESSphJAarDU5R9U+hCxMlQTUOg1NAWemtW7c/RYqmMQowImZXLBVGJNWZ/c/wg1tk5ZB4QCAphyA4RW/9oDYaaypYqcqwkE1LBRAci9haG7z4xeVYmFsxAABsBVvWNGNPsVxvTMZjdpKmS8p0L/M17QKkMUsblXxavuMEE4YgPp8v7QLTLLZuRbzjekuxOQc3XlkLmM/spDi1S9eVo1BXetxpz1rf3WEZ3dHEAGaSz5Us/Nz8nEH5eJewy6E0Z6aCMeW+bF8FpKXAIWw5ZlD3CkKIwj+FJ+u0KK8pe/2JUirhcYDLT/KLU0EW0Bw5LMafHzjLbMnqTlDE8Oo7a2gv9toQSKdfd0gShT0LxCuZBHEApqcjA7GYAzFAoSAKimoehLQOxGOIOUUPQ/KJE7SVLISSxPodHgqDW0dVEO10KQBKYqWOJxX6YQNw+EUS4TRPPvXzrpG5lKcXD0qmj+flDkymZQSAznQc9WgrqPFA5A7YGJIBBofO1Bf0jTSdppBAYijkO/b6MAcNLUuYsgHqetgLczEacUy8qy1xqH/AFEVhnpj99Hr+wN5ZcwZXZhdSq6X5dolxW9KUqIAB5F7x5zs1CWC8x6N8zBTEYoLGZqj31+PSOl1ir6nelW2gltHeaaollEClE06RF/vHNUGC1jR3P08DthD7RipMnKWUSVHkkAk+oDRFtLEplYqbKD5Qrh/1Cp6N6wIzk1ybO5L2NHsreBSJozrUoMxSSSO/eNZgtqJmUcA3Z48xnO7ks5juAmLVOSL60c0FefQescuqUYtz8AlBM9MxO2JaH4gSAbWpzOkBMVvOcmZgl3ar0Z3cdPrnntoYkJQslLk+2Caso1JFrA+6A+M2iA4ZGWWA+bUGWnIObhWg5Ex48+vzZtR0voLwSLGK3gUZ5UtZYZRcgm4t3Fr1ES4iclU1QWVIKAhQYsakgVL8gbaRgsRtgzlZlrAzIIqNQoG+mheDmPmkyZigqow5Z+aFpLg82UawmTHJNX5KKAS2pMSmYqYVZTMsLiySwI5NrzMc23tdUpaKsgoBDXScouWcmoP94xmwdtnxUldQmxzZQLB/K9LQQ3s2kJq0pzMyg2jBSRTtyhvwzjOMX7BRHP3gJKVah6mjgPTtB6QypQYjKviWS5JKgGAY3FOUYSRiSpIADkE5WrV+tGqYKYHedQSmSwQQkpzFnc1Plp59I2SwaqImRWW5MwJxJQviUFOA+YnRnrmp7qQ+Tjv3gV4mZnDUII5Nd/y0ixhNm5ZomzCUOQ/s2Iu+lzX8xHMRhEy5jpcpPtHWjgnhvcEQvqQul7C2iripIVm4iDl5WFA3StKc4IYPEJCAMoQQkOSMoJf8RL8qXilNwbgWI0ch1Xd/cNLxYkrSE5FENQlXE4rQK0NANK0hpK0VTCWzyQsZlM/ENSHo3vPrD1ZXDZfZDklrvp69nEc2VhQpOdLBLkpWzEjo1K1ipPw4MxQFQLF/iHfSMynHm78BtdhiMQlE3zSsuGAGoHo8ZLeDaysStUzkot5k/lBnHJKUFRYnKocxWjA+cZXDTsqy4e4EeliqXxIpF6osYKcMpCtQwMUShkzOThQ7F/SkHtrYKUmVLKHGYcQ5U0jPYtWVRCS4IA9D+kUW9oL7BrddAecnUgZT2zRpsDJQJKSpJCSogrAcWDAjneIf2X7unFLmqJCZctKCtZHsjisNVFmEekScBIQlcqYkCWQhJl0zJSQsixcEPJrf2jeIZUvLqxasxKJSGGVaWb8Td6ZTrCifF7hrzq8LwlofhUpYSo/zJNUqBoRzEKIpz8T+yE9M8u+2KAANAwp5flE8raJZorplJVLcFiGDa/Dl1iMLApp5PePSpMWi2MUHc1owfSHjHpIGdIIFvr67QMWtzHUJJFNI6kdxNPL3hCUp7Ut6HUfrBfA7dKkq16635a3jAZzzgjs7aOShqDpziU8Sa0BxNrIx6MgBURzGljpDvs6CEqJKgC4c+QGkYuZPUouPJvziSXtIo4VP8+YPWrGJ+j7MWg5jd45kvLLSQ6btxAi4DtVhFrBb2qYBSQ70IftGTmrMxeYn8rctI1Ww91SsIPiAFRHCeVK/XSGlCCSUh7vue37nbt5JUueojMtBJSzDiAI6uw98Z7e/YuSapSMoM0DOqgYClfKN5gJv7pQ0SkN5Aj5R59v9xSFKzeyajm+nnGifTcscoLwK32MxicQhPCuZmWz8IYUqzvWkE92pF1uCCAUh2LAhVvS0eX+Ip2U/cv3aN5sQqGGQEpJUZYYP7RKiC9vukJ9Y8Xq4Shi43djMMYuelWTKEtnI1qwWGJ7NQ/i6Rld45ply5pRlDTxmoC/CkJ8hVubmC218crC1CXCU5SUl0gnhzVcggsB35wN28vNgpigPbVKWOvCA/Wrxh6aDjKL8N/7CtmS2XJKklbhpZQb1fMBTv8A9sarac0jCzgo18E2ahK3I5kO/Zoy2xjllz7g+HbqlQU/RimFjN4MyGd8yZiVCrhy6CTq1/WPVy45ZJqvD/6dQF+1mgcMKilj9CJ8TtMzFEquQK9g0UED4xzU9438UEv7NJyqYizV76RGrEMsLZw9vOsR4Odlqz17e+HYpYK3ahq3XvHeQPuei4Dai1JV4gRl/wAMt1Iq9HYD384D43aB8UpC1KBPspT7Rr97QDXvEezdscExMxKyEpAZLEihFru+ugERDFJypWhDCyjRxrUuS/5dxHm4sXCT1X7E4rZ3CoGYsCVJV948MsXJd+IXbyvDMPijNmlGcpQpy4dgwr7iHb33js2cvKlCGzLWEE8LgNrpX0pArGBSJYBdlEKre1W6l2jXVorQdk7TVLzSwcykuVEZqFgHNg3UjWsGMOgqYgMkHiapTS5q79PQRnNimXneSg5iCE5i4DJWWUG15VDCNbs/diYiVmXOyfeyJQohJo1P0dozzh7dxGgbvBi+BSQgAM4OTiuGzK0cE6ntWMti5QSpKwQQQSw0+jGr23sTEJw65s6ajiZkcSlHjSm7sGe1eUY9KrpPJr8qj5xqwxqJWGkW8RifFQC1UhjGfxAZZg1glcJ5fX6wJxqWX5RVaGfY2n7ONv8AgGaHIzZexbMwbnVgWo8bDCbdSolK8g4bE6uDatQrTl2jzLdbYK8TnyLy5MpL8iSPWNhI2DMQzLIISxIIS/ev00eJ1eHE8rblt/bQryJaNFN2kpJIQgqTob0NbmsKKsvClv8AiTK14UrapfQx2MXpRXv+rE9X6Hj8vZc4gESpjGxyqr7ot4LYU1SuOVMAY1yKu1Ikw+GHC7kNKJr+I190SfZUlD1cJUpV6fvAlPo8fTOZZUyDG7Cm5+CSsDkz/L3REnYc9wMhALVNB5kwRTgUOulkzSCTyCcuuhP5vFnC7vpUkkqAbOSK1CcOJt+qiBCvLQyipPRnk4NXfqGb3w5eBXoPhGpwGClKkpLsQnzKso9z9OfSCUvd8EUIJs9wSOX5fGC8yRmc0jEycLNFvjFnGYBaiCQAe/yjWp3bLkZ0hixpbV45j9irlEHNcaFj6eTdxAWaLYOcX2M5gNlTAaTEo6kE+5o2e6uzlCcgrxSSAQcrLq1Ws3K5gR4s5JDLmN3PT8oLbNxkzMnMpdxcnnrFuStP/QHZ6vgdsEImiigQzimShqp7h+TxlNvSUzJKkmelLgVIVp2EanBYcCTNd6gan84x23pIEsjrzP5xsnPipMR+ANgsDwpQrEJmIrlGVWhGrOwLcuTiDkuWnMnKScoegJD8NKgaAD1jMS5hQGFAWf1Bgtg9ogL4kgOXLB6uFFu8fNdVhllfKC0UQP3yx6imYgHgZYowfKtH9/OBqp6puDOYKK8stKQBqHZvIEeUFMTs6UXDFjmq1a3+ukQTcDLEqYMisolsLjsX1qrs0Vx4KhFPw7DGr4lPZ20DhNn4lBUkieUJOQjOHz0UQ4Zkq4L10jCnDpeix6KjUbxykS8KEoUpRM2rlOXglsMrAD77+d4zeEWHsL39fg7xti9ujbKCpJjDgk/jGn3VQjgh+Ln909+cayZLlrQwYMC3aih/9FKH9Ih8mV4VGlzAXBzJP3eE1uHBFufSOlNoEccGZObhEJQcpWSVUzJCUsBWrmrkUENGAUQFBmqL01/KNthd2E4pZTnCEyhVqupSlDU8kA+cFcLuLKQ7TFl9OFvTKYl+KhHUnszZpQjKkY6RgpipvAtkrYGhocoJcDXz1g2MEvIQmUooS5UrIsJ9kF6C5s9I1UnYoQU5SsdiEmg/hSInm7GC/aClfzLmH4qaMss8XRm9VGBVsTwklcxK0KfMKMBU0u4sGvbziTaey5c0y6o4Qygy1P1dKaesbwbEQP8ADT5t8SYbJwaA7JQOI/hB+MK+o87C81mM2dgxLAbOGJIEqVM1BFSsVvy5QXlzCpgRiiLsSEfIQfViEfjTQfjTT3xVm7SlZx+8Q+U0zJ5jlCPK5ePuJybM1vBggZK1eGsENVU1Si2YfJ4y2H2epSVTAxSA59w+cbvePEoVIUlCkqUpmAL9T7hrGYweIy4WYkgHOoJHrmt7o3dNJ8P8mvC7jspT8DllhQLg0I1Sfy69RGbxR4zG12phpnhpKkae0BcdYxeJHGY1RdlJGn3GkqV4uUtRI/1dY1P2RZetbPmqw+cBv2aylqE4IlKmDgdlIAHt3zEX6co2o2XOr+4ArrNR8njBnUubpGdxyN6QDGzPrNCg2NlT/wDky/8A5P8A8x2JfH7IPHN8p51hDIZKTMSEk4YKLmgEslZ8lFu8MlrkiW3iEEy0BQrcz8yh7OiAFfnaNlsbYWCMiUVISVGWgmhNSkPYc4Io2JgUj/hP/TMPwTGtyX8ZrSVeP1POp06RlUyyTlmtQ3M1ITprLc/laOYvGyuIIUojNOKXBq6Uol16pB7R6R/sfA/8hR/pnflAbefYCF5fs2HpkWku6WUcuVTqNWANoHOHn9xrSXdEGF3JSZaCZqw6QRRNHCfdpBbC7HRKDeKSzkPkf9LwTwmCw6UIBwYKglILiVUsAbzOcXUSpLOMHLfkUyfi5jLKV95r7GV4U+8wEZEnMt5w4zxDxEDr8YYVYYOTNSf6wfnGrkiX/wC3lJPLLL+Qi3LmJ0Qkf0j8ompQi9T/AEF9CHzGIVjcKFDjSQxGpF0tYHrEycfhgWBB1ohRr/lEbQYtnYM3YR0bQV19Yf1187+53pYvmM2d7FsyU4lQP4ZKm/0xGraKl1+y4onrJVX1pGnVtA6v744McfpxAeaD7ykw8MPuzIzpk01TgZ5Lg1ltqDdukSDE4nTBT/8AK3vjVnGHpHBjOoMSeTD9TuGH6mYmLxjDJglub51BIHvhYpGPCHMlEtykD94lRJKkggioy5czlqCNN9rexEOTiVKsPcYT1sS7RY0fRi7SZ5ZvrsBSfBSrwgGJUZYdCSpaE8RAFWD2sIlR+zjDC+0MM/8ADxf9wj0yYok1Af8AlqPWojgnnmPWKfj60o/co86b7HnY3CwQFcePKWr/AM4hxW5GHCpYlLnz0knOqXIUSKU4SoA1vX1j0pU9XM+rv74aZhNzy0hX18vl+/8AwX117GN3e3a8Jc5ObFSZalIyNIYq4akvmysokQflbuy3riMae6gAezI+EEVFrv5xGcQBencsPfEn1bf9qJvIvlRV/wB0sMTVWJV3nL+TQ9G6eC1QtT04ps0+7NEwxaNFJcdQfWIl7VlB/wB4gf1JHzjl1c32S/Q55vZIkRsDCJFJCSOqln4qh6NjYRNRhpX+QE+94F4jeqQjV21TxfCKE79oEgaTH/l/Mw6yZ5f0r7A9afj9jTJwcgWw8odpaPyiRK0i0pA7JSPlGJP7SJTsJayOZb4AxWxW/Sj/AMMo7Mq3mQIeupfcHrZDR75Bc7DplIFVzU2bRz8WjzzF7N8NPhLAzA5wvmioZuesHtl74zDNSqaAZYIBKfukkZSWJo6SK84k3hmSDMMwkKyDiA1ckUHT5xvwc4xqWzRC5Rt9yntfbnhyUpQoLllLEG6bBn8o80xntuNatyrBydOotvZqw6PADEni7RshGjpOz0T9ks4D7QD/AAH/AFx6F4gFg3u/WPE91sYpBmZc1QHynqYNStpTVE5VLANyVKpHndR07nkcr0ZZN2en+Ofo/rCjyzxzzPmuvvaFEfwj9xaZrdi4j/00m/8Aw0f6R1ghLxHf684C7ExiPs8q9JaRYkPlEFJawagUHSITXxMWy0ma+kSCZo/16RXzAWekORO0qB9fVYkcWpcw19394f4x5vTo0VpcwD05/VYf4g5+sKzix4h1P6xz7Up/ovEYbRn9NeZjvIV7hgB9V9IAB6MUptfSkLxiWufrnHESdWrqX59O3yiREsc/P6vAbOoizkmqm5+nZokSmlS47+d3iQoDNr9axxKwKFgWFevb1jrOocg+h6fXOFVPUefPv9PCKgTbsSCIQxAHUinX4R35BLCV9Gf6vHVTVCykitwXenKIEKBv2+Hl0hTZge1fmHt6QNhs6qYSalyO/wCZ1hqiolzX4w9au4HX0084jXIYPVqedAe3pBoXZImz8r/Qjk7GJSzsA/PryatYiQU6qJUATah+vyiZWAUSEmj2BIf49oFI5WVZm3kN95XNkrPS7cnipM3oQx4Sw5gDyYmsEF4SXZTHMbO/qfSBOP3cQtRDMLUSGHY5Xa0UisfkJDO3xl2yLc34Cac7uYDY/es1CMwGn7oJHplMEJW4yXdc1bWFcrWu5+miTFbFlSkgJxUokfiL5Sz0YPobCnnGmLwJ63/PyHUdWZabtecr2kkjVsyfUJIhuOUgAFuhZQfz4lGLk2S5dWMSX5CYOwNBeI0bPSEucRKzCoA4T2zGoMa1KK32/U6gFNMsl0uO6nb0EWUY6SEezLUrkoKJ+AEabDLTlIm4gBJGgSrm7qHX4wD2hiMOXyrLlWoA15s/9opHJzdUw02VPHC5ExQAQSpCcqQwI4jUal/hFORjMuZKk8Vi9/p/hDp+JKEIY/eK35twj5wMXiCVqUS5PxYRsijQtJF/BYQzVFIoWfobn84C4+WUzCDeNDsKaMxJUygeHvpAreObmnuQxID9626Qb3Q1aG7Kw5UFFK0pLgMVMTew1jU7M3ZCkkrmD+lSffxXjLbHxISmYCWJAY60enm/uiwnGArGdbJeuUOQOxaJTU5dnRlmnZsBuzJ0Uk9XPyLQoyS8YASBNcaEgh/JoUR9HJ84nFm12MHw8n/ppr5CCsuazMNOrn0v5QL2JNAw0n/pou3IDzggFhw2UHSj6lvQR5k18TFJUkkFkmmnn17RKEjkH7diYiKCGc2v+cdykVNR0PLQjrSJgLYV9N5adoRUOZr11LX8og8Uk00q50r9BolzJ5s9RqTz9PmYWmEldT+526+kcRLUT7R5cufXlDkoTq7Xc9ukPlyy7peurF/JWvIdo6mcNADOSL0vy0PnHU4mjJBFXp5iw/OLCULLvYuOr1HwMRJTRnNDdNH8uUK37nUPRiFgOLixDecNCyfaWNC5GnciwjgYEgKa9+135ODHMqXBVlYDXXv7oCYSSUltQdKC/anyiTxG06VPfRunwjqAgVLV5a2t1r9NEaklNSo1dmF3tTlBvRyQ5U7iylnNhpzrDxJAGYlJanwf5+/lDCkhTEEP3JPYAua6d4YJQ5ihsRrezj4iEDRLMm6Br979NOp8tYaqb1UW996gWYMNRrDEpNDnABI0zdAeYt1vHBMTYEqJrdn7jWnwtBOS9y8tIeqgAltPeQLs49I5j1ocBSgwdIZ2Vc1+rCKQmpWSUkAh3DjVzYlz5R3CzElKmQSRVgCLN2F3ibY9LtRZZORxxhiGSVOPZY2ZnIt60iLFKCwGSUCgZNFNzLmlNGh5WgSypMspNyKircs3JqtSBischx+7USVADLVi2vLSsMrb0cl4RZ/3fQp1FS1vz4tDThAAa7xCnd6SKlFLAka87tZ/fBOWFBVcrtxfkTXSn5xUVPATZJN/a5VGj3h1OXawtWVZmzZFGlkAnmzNRwAK+cC8bsaROS8sZTVj7XL7v9oJpmzCs5TwioVwvzNWepHKHycCVVVlY3YF41Qjlu0FYsjekYrF7tzlgFAlrdwwGUgAXY+foYDbR3axCTSWws7ggx69LwoQGlgD+Z29/wAIrLwU1Q4lS1EPlyZm0FSp/h5R6UJyijbHBS2eabQ2O+HklIIzJUDTQFwfM2gfgdnImLmBRbIm+nf1jcbdxycOlEtQbhCSdAPZPufs/WKGAlSE+JMSRxgJJej1t6j1iym6A47MKjCLCw1Hqk84g2pMJXUMpmI5do3O2NmpmYYGWzyy6G1Ffc3w7xg8fNzKfprf6eKKXIRqiGUoPWLMuZLfiKz2A+LxTAiaVg1q9lKj2STDE2rOqmCORw4dXI+hhQQcUelbCnkyZLNSWm/awi8Jh+6LWDBg7nSKGwP/AOWU7+wG8hd+8FZKw4Ldeb3dx7/KPAyf1P8AMytbOAlVFJpezMOnqfMRYKT0pZuXa+nOEmdxVL/L8v1iQJDtVhWhtrpTRqv8YnegUMMwAsUhzbq/Ij58omViQmoS5KTbQl/k3rFe/pShHSh7vEKMQHonlUirt/ezQtnBGVMYpACr+YYgv1tFhSc3tAJprZ6mrF+mtooTMUoMQLMSQwHkfT3xKhT1ID9NO5Hr6wrb8HfmWlpGUgOeRYgc/wA7/pDZkwJAoBqGZxZ7cq1iBUl2dJHS41f2evzjhmg8XItYOxNbu0Lt6YSwoJfM16Vd7am9+mkOlFmNL076M4rrpyhkya4sWD3qTSgsNWiBRUA7itna+vRqX7QtHWX1zEuCWLG3o3uaHTcbmAD1FXblyen6CKmGWEtZSnqwoBYF/PTnHMybMl2Ir0UKdaE+kGgWToxq8oeoDuwrer9KGGKoDXKD7LBrg1+ERS5xDnKOQbnzNLBz6RVnqUolRAAezi1qVr+kHYLCKwwNqMwe1w5Iu769Ydhw4DJCQH+6XcH51PasVZMghFVezUDyA5tR4dOmAAKp2NDyJZywd4Cs7sECOBgpLnMSFA0o7GnlU87xBh1EEUQPIsNAwvbXz1gZjHUSpKuEnSmg0u7JAhwUco9oqexL04gPLhuILgnobmw+rEA1zAE6OT68NYrJCXqoH8OUAV6nU8XKAxWCphdgw/i7XLHXrDpcsuFeICzqAGZqCvwIvpAWOkxvV+gaVJSp3UWAFrUHLU6+UVipCS92oaVtQ07fHlEap6coKplaswLFzZhZqRwmW6XSywHJBIqEu576D9IaPKPYbmr7k6F8WUAHmTT5wyYshyoClKPW+hrpcxNKnMxy8AqrNZjlezN91hcsecVcZtpGZRAADUL9bmnk3LvFOeR+4zlKtyLEyaQL5uV20Z7FuffygWjbKkBQEtTipOUgHnXm8SS8SopOYg0YOlnu5tW7UagEUtqYshJKUqJAIswunMo16+pisckrqxXln3TGK3tlKH72U/IMFObd4hXtbBTAn/03CxchLeqUmtfjeAeL25UlSHYBg1tX97+ccwm80pLNLD9L39/KNy512K+vOjXyMJJ8IeGhISr2QXa/rd6QKG7suUCfAlTFFzmJa9aUZLV1MQYLayQSh/bdQfhamoNDq1YlxWEUo5UlWjuaBzyPKmr1LxDnkT26FeeV7BWJwS1glRlScr8IQkqDFqECtHsXitInpQeDF1txIpT60ivtDZ01K2crl6kUZ+9YjwOyJc3/ABMrO4Lu45HreNilq3L9EL6knuw8maCH8TCvq8tb/GFAw7BUKCdTt+sKF5x+b7f8H9dhDYU0/ZpT1GQAe8mLxxBzUox8/mxhQoxTS5P8zP5ZdAyuQByBPS9ujwkzVOwNWN7EAH8o7CjLPTClY2bNJArcP7nPwMckrAD9ep1DD3++FCjqsV6HoapDCjj6axL/AFfsyb93MXLN3If5QoUSbp0jqJTmdISbjQliH5U7xOUBIZ3NyQALFP1eFCh26AKbMJsKhyK2Pn9U7RGZzhhUq+NHrpftChQJaVnIlEopAJSkjMOXUPbnDVqRm5VB1pQP/NVjaFChYsI5M1OZqu1mA4TqT5269Iik5SSVJzB7WHrdnf0EKFFe2wNbJVTwstZhm4Q1WLche/zh7JLJYOAXcG/l/FX0tChQr7AKhWpKjzKi1i4BJ+V4crHZiUl+LT+qz9i36woUFKzuzG4kFJK9AKBhqe/xitg8WCACHOYuxoXBLZTZi9oUKCjl2JpswVdweJJ5BhWgf6PeJsKhSxmBZNyPxMkGv9IAp8zChQEcyVOHSmuVi5BYumr8DG4OZN3HbRpnS1lxLCMrFnf8SnrzABYvHIUOcpN6IJIXmdwEuSHqCKhiOusWJ0uSaEsCHLA3u1be0IUKE7yGbpIE7U2CGcLOUGxfQFx8axlpyQhfhKQ5SSl3DkuGqLU06woUel08m24sMG26Bq9qKVwsCkFxmqUvq94OYXeNWRpiXyhnd6AZdej+kKFG2eOMtNF60SSsLh1oBKpmdXtNofhqbRV2fs/Kp0rYEnKCCxADh+WnW94UKM0rjasmn3Dq0hJY5Af6vKw5R2FCjKibW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3796" name="AutoShape 4" descr="data:image/jpeg;base64,/9j/4AAQSkZJRgABAQAAAQABAAD/2wCEAAkGBhQSEBUUExQVFRQWFxwYFhgYGBgaGBkdHhgXGBwcHBcdHSYeGx4jGhkYIS8gIycpLCwsGh8xNTAqNScrLCkBCQoKDgwOGg8PGiwkHyQtLCwsLCwsLCwsLCwpLCwsLCwsLCwsLCwsLCwsLCwsKSwsLCwsLCwsLCwsLCwsLCwsLP/AABEIALcBEwMBIgACEQEDEQH/xAAcAAABBQEBAQAAAAAAAAAAAAAFAAIDBAYBBwj/xABGEAABAgQDBgMFBQYDBwUBAAABAhEAAyExBBJBBQYiUWFxE4GRMqGxwfAUQlLR4QcjYnKC8UOSshUWM1NzwtIkVJOi4jT/xAAaAQADAQEBAQAAAAAAAAAAAAABAgMEAAUG/8QALxEAAgICAQMCBAUFAQEAAAAAAAECEQMhEgQxQRNRIlJhoRRxkbHwMkKBweHRBf/aAAwDAQACEQMRAD8A08tNB2iUJjqERIEx9M5HjDQiHhMOCYeEwjkcNCYcBDgmBG3driUchSlQKCpQUSHDgGqagcy0RyZOEbHxw5yo5tLeGXLSCnjJLMliWFTRw5AanUR51jdoLOIC0qWkq4FrdKlJKk5WSASQkKJAANmarwexu7kybNR4CViXw5lKYh6BWWoIu+Wmtopbb3amYaclMp1rnJS5SGD+KwD6EkILu4jx5vNlfKXbtR60FixfCu5lMRseYpYQkF7Apq6wSCARrS0FtlbnTAopxCFgJTmv+JgkPVJdzQVDHlGz2lh/DwsuaAuTOUBLSlKQAFFvaoask8ibRzdPAGaqanEAryk+0CQ/s1JLBQazCnSHx44wyKEt/wDhOeVyg5rRgNt7usjOiXNBzkBWXgIcBJdqOXY2PLmFn4VUtH7wLSVJcFQPGmwZ9L1tQNHvszYsrMAZaCggp9kPoQC1wwUK+94Gby7jSsRJTLlgS8qnF8oDEMEuyXLWAtF59Pe0Z49SuzPEJWDQUZgpaahKgz1Z6fdPmX6Q7DumYA0ucknKAoZUl1c3SUO93Daxr8fujNwWLQmU845SoZZZJS4W1DQqCElVOXR4JYrF4CdhDKnITKxCUHItKC6liwLB3JulQ1LRDjWnpos5qtdjzjaUhUtZCpakJNUoWSafwqYOHdiPfFrYUqVMmplTT4QUR+8UWyVDkvRsoI7to8avZmCl4pITip6UzpZEtKZqAykBICB4iS4ZyHq1YpY/9nsyUtly5uSn7xAzyx+I5gHCWINQLF+cBRf9S2g8v7Q5sPZ8ozZ8pACpLLky5hWFqrwlSWokF0tRnIrUtqdzt004UZxMWSsMUqGUXBHDzAB9TyjyQ7Imy5i1YcTihJLTAhaTlBBCiRZ6G8GEb6zyQjFpM3K4BOZExBeqgUtxD+IGwEaIZoqrRCeKT0mbtW7uFlYiVLTLXMUZniZgQSjKBRZuEEgGt69o1ykOGNQbxhN2t5cHlUuYoiaVlVAQwJBZLWBIDgk+YjS4bfDDLVlz5TpmDDu7084vHLD3RmnCflMlmbFLnw582WCCCkEKSP5QoHI2jU6QL27uh4kp0TJi5yHKCtTk6lFAGfTlGmw89MxIUhSVJNikgj1iVoaUIyVMRTlF2Yzc7FIk4GWlYIDrqzgnxFUa7uGbpBbC43DzMzrS7ZSC6coagDtzqRz6CAu6eEROm4uWpJHgT1iW1CkLUvUXsQHDAHrDNtYlWC/xpU6Wm6ZoVnFAAkFLpNrUblGF5s+KF0mv0ZrWPHkm1tMrYzZMmdtISkoAky5NVDhSC4UkJV0fTmRpTZzihKFK0AJ4VN8wI8j2zvrIxCfCMkIq4WCyXYh2Z9YI7J3mlSpIlpkpUSnKWVLOYNcuQ8QXXzgm/T2/qUn03KviCmJkyBiFpxGVMkpM0D2vDUR7C1uSCWJoWJ9Ixm+GJwipEsSX4SsApCwkeyAWUS7gVZnJesJUufOVMmCTMUJgZVAAH4SQBYDoKQ6Vu2pMsCcp0k5vDQHyuCMxWWAFBQO7iFnn5JuqLRhx7sy+ydrLwyyRY0Uk6j8+UajZOLT4OIIZTKTOlA6kE5g3IoJBEZleyZixNUkFQlNm6ByI7sLE5FlLElSSEjqQ312iU4qaKLRd2ltpxMAbItLppUV4XOrCM7BefsJTkCwVlevce4iBcxDEiHikuxzPTN0tmSf9nyphQgzDMPEWcceT/SbGlXinvhs6SklYKgtRBKBXRVwCKFqNyUS70l2Wgf7LTMQs5mKGTU5go0bm6nBrQv0gDjMdNTMInrcL4FFOVwxYg/hbMfZHMc4ecp3vtr+f5IQS72dlbyYeWAj7M4TQFWXMeppHYqYnD4MrJE0pHJlMO1DTlChPh9vsU42fQMoOAegiUJhmHTwJ/lHwEThMfRNnk0NCYeEw4JhwTE2zirjsamSnMqzgWOvNoBbV2Kubj5SgAUJGYlQCgwoUV5k2qzvpHd+MRwIQGPHxDUUpXnXlB3YcwKkSyC4CQHvUAPXVrdxEJNTdPwPFuO0Wky2jvh9IlCYdlh+RMhMoG4fWFLkAOwAcuWFzzPWJssdCYWwlbFSXQQCxuDyIqD6gRAmdMUBlQE1YlfnVKHcjk+W8XzKDuweHFMdYCidmpUQVvMItmsNKIDJFOj9Yy2+e6/2pUtMhMlCkOSsjKoMAoMRQjmCCzg84OTd6ZeZKQlZzBzwkFIdnPL9OogRi9oS/tsmWhQWgjOciSVGgYTCl8wYu5ys4dw7pcJqi8YTg7aMBIWW8dCgZgeWtAJDuKspFSCzjtBtSxhZH2mWVqQtKkEFa05AaDK5zFIUSa6mwIqM21gF4RSskpKpec8YIIWl1KTwn2Szhww4WqYmw8oTpedJKJiA6kK1pmCmsoOAojVo8t5JYPgfb39j0OKn8X8YKnbyzpICMOuYJSBlU1Mz5gFZSHS45/GsTbK2+Zi5cpaZS5SFFSvFSAqYCRmBoslTMBlLho7hN1cRiZkyfKCSkEeIFKb7oUQr2aO9WbtGhkbIw02XIMyYBPmAeHKlhKXWSplFRZJUBlJIIdtSoRqx8n50SnwXg0GF3S2di5aZkuUMtU8JWi1GIe45+8xRxf7NsMuZkkqmoKQ61ZswS/shiHKje9AH1EbHBfupKBOUhKgGUSoAE83YBzc0uTFaTtrDiZNefJFU18RDewOvN40OMH3RiU5rszzvEpxmyJoUCJkpZrfw1nqLoW30RB6f+0+SqSkyEqViFnKmUQXCtLA56kMBfpBjbG+GzhLUibOlzEqDKQl5j/wCV27uI8J2wuWmeThlTPDBdBWAlY/yk+tOwiEpPHqL0XjFZNyW/3N7Jx2JwifssoZsdileJNIIKpTuyWsF5TmKieHN0eDGH/Z94SRMmZsROyFw6ciDoxVUsW7sbCPKMBt3EyVqmS5i0zFhlLfiIdzxGv5x3aO8eKnACbOmrALgKWoh+xMIskfJVQknr/Jq5G5ipqVTZyCcy8hCVjxEkEupT8NGFGLvpATa25ypZCnOUhyQgHKkMHVlIAPTzq8R7N3mVLTlzLQ5rkJANLkC/xgdtHa02aSDNmqTZlLUQ3a0ZW5N+xoV+S0icJKQqTiJgmpYLQtOUf0nNVmsQI1GC2kqZJUZq0qzAZigEEcw2UJoNRePPBLL9YK4Lb06QMoFORELli5KkcqPSsDisPhpWSUy0zKqKi5U4bi8qR5pvLs3wpxCQQknMg9OT8xaHpxk4FOIUgiUpWUt7JZnEWcZmnNLSyg7oOrkE5X8mftAguLKSdovbExwnukcKjLTmDfeQMpI7pb3xlNryss5Q+ucWNj44yJwVWlCBcDWmpHLpEG2MRnnKVzr61+fnDRjxlrsJeiPAbUmyVZpS1IPQ+fygxs/eMHMMS8x20GlhRqBrCM8BFlez5glpmFChLVZTUNWvDypqmL5sJYjaMjMcqEM9OAH3mFFKTi5QSAZIURrnUH8hHIHFBs+msKngT/KPgIWJxaJYBWWBIA86RVO1Ey5aQXzZEsGvwO/Yaxitp7WWS0w0Jf8AFlfvWlY9XN1Cx0jyaPSUph6Ux57L33mCZySS5FwNG6CkaM72JMylEJcm7kMwo1OKEXUwZ1AffWd+/DEjIEgnlmf9IJ7nbQSjCJz8IM3InuTQk0ufjGT3jmn7UsguCbu4vzJsCwB6NCkbZ8NUuSrIEoxSFuM3ELqcgMrKQBqbUiWKV5JMfjaPVwmOhMOllw8OaNFiUMyx3LD2joTAs6iGYoJSVEsAHJ5CAe1d55aULCQSsJUwLAFrgEliW06wcxmCTNlqlq9lQY6ag/KBqtz8KZqZvhMtKs4IJZ+TOzDl07xOTl4Kw4Lcjy3F7UE3xpkuSlKVikxbFSKl3UzV1UwawNRGp3UwysSErCZLoJeaZZUrM7hgps6WJAVcFNy0bZOxpI8RpSR4oaYw9oAMx8oxat750oplypCEoBEsILEyznysQC5JzJehqdYlCHB9y8sjyRpIJbXxQlylpmGUkykHw5oKeFRSQHQogFRSFMASaFwKE+bbem+PiQJKgJawkAnhBZICirmpwbDkANI0O2Nx5k8yly0KTLUk5wSlSkP7Z8MDhymhZySfu2jY7lbIVJkh3EssZctcsIXLoHc1Lkubm/eDKLnp9jlNY1a2YTYO50xeVpU2UE+2SVSyoKB+7cpdPLXk0Bl7IlKxDAKTLFVZlDNQkZQW1a/wj3nLAvG7q4WcvPMkS1KuSRfu1D5xF9N8rOj1PujxCZsJeJnrThZapqUnRyB5mgHJy5iVH7O8cQ4w69RUpBpSxU8e8YfBolpCZaUoSLJSAkegiXLFI4Ultiy6l+EeEy/2WY9V5QHeZL+SjGm2X+xZIY4ieTzTLDeWdX/jHqGWBe8G1vAlFQbN1/S0M4QguTEeactIxW393MJhskuTIlZmut1km1VF7DQekRK3Xws5IeRLzhySh0A8qIIGnL4xRXiFLWkqU3CSkcyCebc3+qFJOLKJQzEPZeSjKYAj/NHjZOprI34LY1Ku4PxO6uDCCfBQGsXXWliSqh6xF/sTCpYjDyz3BPJncm7/ANom2jj2C0gkkpIA5lhf3xFgMS/C4bKCQGpRvL9Illm5O71RaNrRNhMHIlZsklIKmCiwBDcuXlFPeDYUvGJClEiYkNmDVFaFzVjZmi1jXVRICQKuPi/1eKIxK7ljUjM5UbEM+gA+MRTn3Uh/qDf91iiRMRLmZhlJyqQGdjqDw21gXhd31IkpmpclC+NOhZ7c9Y0mMxDVNAz9bXPx9Yu7PCcmU0Cwb0qRmo9NR9CNWOcqbbspDZ5xtuUnMuYkuVEu4a9X95gLJQDQln1+EanbuzglTj2VhRbqH/Me+Mm0bYO0JJBHYWzPGxKJZqH4m1Acn1b3x6NOVlQUBJCWqlgUioYMzN35RiNyEvinJIypJpevC3v+Mb3H4lPCkMS/KrFr6/XnGXPuaQt0Z1W7mHJcoAOoCykehNIUGFJrQt5t7oUdy+rByNjtWalciWqWriShOZiygMov5vGRxM1UxTqNdVEU59r6R2Tj1BAOZs6U5uRYA6dYbjQFBgw686jrSKZs8sktqjCoUwdicSCsij0YijQ87SAcDMQaOXe+mjV5G0DcXToRR+cVQVFi4LVbs1WikYqinBB2ZjApOc0BUHvSooOjdYFysasTEOHSVBRcDKXItdqP74ZiphTKJBqosXJJDpUXfQGx8oqYfa2WeZiSRdIAb2WIYcnt2jTjjx2GqPoPA40qloyqCsyXBHfR6mCyAdY853P3wCJYRMSolKQl/wCFgzaXeN3gttSpiQQsV0NG7xtc1LsRcGXssdCYcBHWidi0NywssPaFAs6hmWKGN2BInJCZkpKkhRW1hmNCSzOSOcE2hNACrRCJIp0DeVPyEOyxI0NXMAIBup2HNg5g2CjmWOZYdnED8dt2XLS9y7ZdX09XFeohJ5IwXKTpHUT4rFolh1qCR15C5gZL3hllR4+HTUfB7loy28W8i5qZyGACQkUBLZiEqp0dvOBGBKhOQMpElRRlJbM5KSQdXABppazR5WT/AOi7codl99F44bWz0yftJIl5xUO3KMXtvaHilQVUK15Uox56xQ2Vt7w5ykE8KnICrDU1sXDsYhx8x1KJXwhiRrTK9yGo960MJ1HUvLCPgKSgmB9qLKMuRiAHdq0dxbk3LrF2VjwpgCAlLHUVDBjR6nU6hqvFLFTsi8umUip1Iao5198VsJMUDMlqsBQknM3J9RoQ+r84lwUojwegptsslKikiji1HGvSKeATmUzEE0JZLgBvMn4RWm7QORlZsqXc/heoB6aPFkIKUBKksoAGoDseSvvB299YXhwjTKrZdnYsAvdiMz1r350ihjVnLmsl3JAarE+bg5T2ESSphJAarDU5R9U+hCxMlQTUOg1NAWemtW7c/RYqmMQowImZXLBVGJNWZ/c/wg1tk5ZB4QCAphyA4RW/9oDYaaypYqcqwkE1LBRAci9haG7z4xeVYmFsxAABsBVvWNGNPsVxvTMZjdpKmS8p0L/M17QKkMUsblXxavuMEE4YgPp8v7QLTLLZuRbzjekuxOQc3XlkLmM/spDi1S9eVo1BXetxpz1rf3WEZ3dHEAGaSz5Us/Nz8nEH5eJewy6E0Z6aCMeW+bF8FpKXAIWw5ZlD3CkKIwj+FJ+u0KK8pe/2JUirhcYDLT/KLU0EW0Bw5LMafHzjLbMnqTlDE8Oo7a2gv9toQSKdfd0gShT0LxCuZBHEApqcjA7GYAzFAoSAKimoehLQOxGOIOUUPQ/KJE7SVLISSxPodHgqDW0dVEO10KQBKYqWOJxX6YQNw+EUS4TRPPvXzrpG5lKcXD0qmj+flDkymZQSAznQc9WgrqPFA5A7YGJIBBofO1Bf0jTSdppBAYijkO/b6MAcNLUuYsgHqetgLczEacUy8qy1xqH/AFEVhnpj99Hr+wN5ZcwZXZhdSq6X5dolxW9KUqIAB5F7x5zs1CWC8x6N8zBTEYoLGZqj31+PSOl1ir6nelW2gltHeaaollEClE06RF/vHNUGC1jR3P08DthD7RipMnKWUSVHkkAk+oDRFtLEplYqbKD5Qrh/1Cp6N6wIzk1ybO5L2NHsreBSJozrUoMxSSSO/eNZgtqJmUcA3Z48xnO7ks5juAmLVOSL60c0FefQescuqUYtz8AlBM9MxO2JaH4gSAbWpzOkBMVvOcmZgl3ar0Z3cdPrnntoYkJQslLk+2Caso1JFrA+6A+M2iA4ZGWWA+bUGWnIObhWg5Ex48+vzZtR0voLwSLGK3gUZ5UtZYZRcgm4t3Fr1ES4iclU1QWVIKAhQYsakgVL8gbaRgsRtgzlZlrAzIIqNQoG+mheDmPmkyZigqow5Z+aFpLg82UawmTHJNX5KKAS2pMSmYqYVZTMsLiySwI5NrzMc23tdUpaKsgoBDXScouWcmoP94xmwdtnxUldQmxzZQLB/K9LQQ3s2kJq0pzMyg2jBSRTtyhvwzjOMX7BRHP3gJKVah6mjgPTtB6QypQYjKviWS5JKgGAY3FOUYSRiSpIADkE5WrV+tGqYKYHedQSmSwQQkpzFnc1Plp59I2SwaqImRWW5MwJxJQviUFOA+YnRnrmp7qQ+Tjv3gV4mZnDUII5Nd/y0ixhNm5ZomzCUOQ/s2Iu+lzX8xHMRhEy5jpcpPtHWjgnhvcEQvqQul7C2iripIVm4iDl5WFA3StKc4IYPEJCAMoQQkOSMoJf8RL8qXilNwbgWI0ch1Xd/cNLxYkrSE5FENQlXE4rQK0NANK0hpK0VTCWzyQsZlM/ENSHo3vPrD1ZXDZfZDklrvp69nEc2VhQpOdLBLkpWzEjo1K1ipPw4MxQFQLF/iHfSMynHm78BtdhiMQlE3zSsuGAGoHo8ZLeDaysStUzkot5k/lBnHJKUFRYnKocxWjA+cZXDTsqy4e4EeliqXxIpF6osYKcMpCtQwMUShkzOThQ7F/SkHtrYKUmVLKHGYcQ5U0jPYtWVRCS4IA9D+kUW9oL7BrddAecnUgZT2zRpsDJQJKSpJCSogrAcWDAjneIf2X7unFLmqJCZctKCtZHsjisNVFmEekScBIQlcqYkCWQhJl0zJSQsixcEPJrf2jeIZUvLqxasxKJSGGVaWb8Td6ZTrCifF7hrzq8LwlofhUpYSo/zJNUqBoRzEKIpz8T+yE9M8u+2KAANAwp5flE8raJZorplJVLcFiGDa/Dl1iMLApp5PePSpMWi2MUHc1owfSHjHpIGdIIFvr67QMWtzHUJJFNI6kdxNPL3hCUp7Ut6HUfrBfA7dKkq16635a3jAZzzgjs7aOShqDpziU8Sa0BxNrIx6MgBURzGljpDvs6CEqJKgC4c+QGkYuZPUouPJvziSXtIo4VP8+YPWrGJ+j7MWg5jd45kvLLSQ6btxAi4DtVhFrBb2qYBSQ70IftGTmrMxeYn8rctI1Ww91SsIPiAFRHCeVK/XSGlCCSUh7vue37nbt5JUueojMtBJSzDiAI6uw98Z7e/YuSapSMoM0DOqgYClfKN5gJv7pQ0SkN5Aj5R59v9xSFKzeyajm+nnGifTcscoLwK32MxicQhPCuZmWz8IYUqzvWkE92pF1uCCAUh2LAhVvS0eX+Ip2U/cv3aN5sQqGGQEpJUZYYP7RKiC9vukJ9Y8Xq4Shi43djMMYuelWTKEtnI1qwWGJ7NQ/i6Rld45ply5pRlDTxmoC/CkJ8hVubmC218crC1CXCU5SUl0gnhzVcggsB35wN28vNgpigPbVKWOvCA/Wrxh6aDjKL8N/7CtmS2XJKklbhpZQb1fMBTv8A9sarac0jCzgo18E2ahK3I5kO/Zoy2xjllz7g+HbqlQU/RimFjN4MyGd8yZiVCrhy6CTq1/WPVy45ZJqvD/6dQF+1mgcMKilj9CJ8TtMzFEquQK9g0UED4xzU9438UEv7NJyqYizV76RGrEMsLZw9vOsR4Odlqz17e+HYpYK3ahq3XvHeQPuei4Dai1JV4gRl/wAMt1Iq9HYD384D43aB8UpC1KBPspT7Rr97QDXvEezdscExMxKyEpAZLEihFru+ugERDFJypWhDCyjRxrUuS/5dxHm4sXCT1X7E4rZ3CoGYsCVJV948MsXJd+IXbyvDMPijNmlGcpQpy4dgwr7iHb33js2cvKlCGzLWEE8LgNrpX0pArGBSJYBdlEKre1W6l2jXVorQdk7TVLzSwcykuVEZqFgHNg3UjWsGMOgqYgMkHiapTS5q79PQRnNimXneSg5iCE5i4DJWWUG15VDCNbs/diYiVmXOyfeyJQohJo1P0dozzh7dxGgbvBi+BSQgAM4OTiuGzK0cE6ntWMti5QSpKwQQQSw0+jGr23sTEJw65s6ajiZkcSlHjSm7sGe1eUY9KrpPJr8qj5xqwxqJWGkW8RifFQC1UhjGfxAZZg1glcJ5fX6wJxqWX5RVaGfY2n7ONv8AgGaHIzZexbMwbnVgWo8bDCbdSolK8g4bE6uDatQrTl2jzLdbYK8TnyLy5MpL8iSPWNhI2DMQzLIISxIIS/ev00eJ1eHE8rblt/bQryJaNFN2kpJIQgqTob0NbmsKKsvClv8AiTK14UrapfQx2MXpRXv+rE9X6Hj8vZc4gESpjGxyqr7ot4LYU1SuOVMAY1yKu1Ikw+GHC7kNKJr+I190SfZUlD1cJUpV6fvAlPo8fTOZZUyDG7Cm5+CSsDkz/L3REnYc9wMhALVNB5kwRTgUOulkzSCTyCcuuhP5vFnC7vpUkkqAbOSK1CcOJt+qiBCvLQyipPRnk4NXfqGb3w5eBXoPhGpwGClKkpLsQnzKso9z9OfSCUvd8EUIJs9wSOX5fGC8yRmc0jEycLNFvjFnGYBaiCQAe/yjWp3bLkZ0hixpbV45j9irlEHNcaFj6eTdxAWaLYOcX2M5gNlTAaTEo6kE+5o2e6uzlCcgrxSSAQcrLq1Ws3K5gR4s5JDLmN3PT8oLbNxkzMnMpdxcnnrFuStP/QHZ6vgdsEImiigQzimShqp7h+TxlNvSUzJKkmelLgVIVp2EanBYcCTNd6gan84x23pIEsjrzP5xsnPipMR+ANgsDwpQrEJmIrlGVWhGrOwLcuTiDkuWnMnKScoegJD8NKgaAD1jMS5hQGFAWf1Bgtg9ogL4kgOXLB6uFFu8fNdVhllfKC0UQP3yx6imYgHgZYowfKtH9/OBqp6puDOYKK8stKQBqHZvIEeUFMTs6UXDFjmq1a3+ukQTcDLEqYMisolsLjsX1qrs0Vx4KhFPw7DGr4lPZ20DhNn4lBUkieUJOQjOHz0UQ4Zkq4L10jCnDpeix6KjUbxykS8KEoUpRM2rlOXglsMrAD77+d4zeEWHsL39fg7xti9ujbKCpJjDgk/jGn3VQjgh+Ln909+cayZLlrQwYMC3aih/9FKH9Ih8mV4VGlzAXBzJP3eE1uHBFufSOlNoEccGZObhEJQcpWSVUzJCUsBWrmrkUENGAUQFBmqL01/KNthd2E4pZTnCEyhVqupSlDU8kA+cFcLuLKQ7TFl9OFvTKYl+KhHUnszZpQjKkY6RgpipvAtkrYGhocoJcDXz1g2MEvIQmUooS5UrIsJ9kF6C5s9I1UnYoQU5SsdiEmg/hSInm7GC/aClfzLmH4qaMss8XRm9VGBVsTwklcxK0KfMKMBU0u4sGvbziTaey5c0y6o4Qygy1P1dKaesbwbEQP8ADT5t8SYbJwaA7JQOI/hB+MK+o87C81mM2dgxLAbOGJIEqVM1BFSsVvy5QXlzCpgRiiLsSEfIQfViEfjTQfjTT3xVm7SlZx+8Q+U0zJ5jlCPK5ePuJybM1vBggZK1eGsENVU1Si2YfJ4y2H2epSVTAxSA59w+cbvePEoVIUlCkqUpmAL9T7hrGYweIy4WYkgHOoJHrmt7o3dNJ8P8mvC7jspT8DllhQLg0I1Sfy69RGbxR4zG12phpnhpKkae0BcdYxeJHGY1RdlJGn3GkqV4uUtRI/1dY1P2RZetbPmqw+cBv2aylqE4IlKmDgdlIAHt3zEX6co2o2XOr+4ArrNR8njBnUubpGdxyN6QDGzPrNCg2NlT/wDky/8A5P8A8x2JfH7IPHN8p51hDIZKTMSEk4YKLmgEslZ8lFu8MlrkiW3iEEy0BQrcz8yh7OiAFfnaNlsbYWCMiUVISVGWgmhNSkPYc4Io2JgUj/hP/TMPwTGtyX8ZrSVeP1POp06RlUyyTlmtQ3M1ITprLc/laOYvGyuIIUojNOKXBq6Uol16pB7R6R/sfA/8hR/pnflAbefYCF5fs2HpkWku6WUcuVTqNWANoHOHn9xrSXdEGF3JSZaCZqw6QRRNHCfdpBbC7HRKDeKSzkPkf9LwTwmCw6UIBwYKglILiVUsAbzOcXUSpLOMHLfkUyfi5jLKV95r7GV4U+8wEZEnMt5w4zxDxEDr8YYVYYOTNSf6wfnGrkiX/wC3lJPLLL+Qi3LmJ0Qkf0j8ompQi9T/AEF9CHzGIVjcKFDjSQxGpF0tYHrEycfhgWBB1ohRr/lEbQYtnYM3YR0bQV19Yf1187+53pYvmM2d7FsyU4lQP4ZKm/0xGraKl1+y4onrJVX1pGnVtA6v744McfpxAeaD7ykw8MPuzIzpk01TgZ5Lg1ltqDdukSDE4nTBT/8AK3vjVnGHpHBjOoMSeTD9TuGH6mYmLxjDJglub51BIHvhYpGPCHMlEtykD94lRJKkggioy5czlqCNN9rexEOTiVKsPcYT1sS7RY0fRi7SZ5ZvrsBSfBSrwgGJUZYdCSpaE8RAFWD2sIlR+zjDC+0MM/8ADxf9wj0yYok1Af8AlqPWojgnnmPWKfj60o/co86b7HnY3CwQFcePKWr/AM4hxW5GHCpYlLnz0knOqXIUSKU4SoA1vX1j0pU9XM+rv74aZhNzy0hX18vl+/8AwX117GN3e3a8Jc5ObFSZalIyNIYq4akvmysokQflbuy3riMae6gAezI+EEVFrv5xGcQBencsPfEn1bf9qJvIvlRV/wB0sMTVWJV3nL+TQ9G6eC1QtT04ps0+7NEwxaNFJcdQfWIl7VlB/wB4gf1JHzjl1c32S/Q55vZIkRsDCJFJCSOqln4qh6NjYRNRhpX+QE+94F4jeqQjV21TxfCKE79oEgaTH/l/Mw6yZ5f0r7A9afj9jTJwcgWw8odpaPyiRK0i0pA7JSPlGJP7SJTsJayOZb4AxWxW/Sj/AMMo7Mq3mQIeupfcHrZDR75Bc7DplIFVzU2bRz8WjzzF7N8NPhLAzA5wvmioZuesHtl74zDNSqaAZYIBKfukkZSWJo6SK84k3hmSDMMwkKyDiA1ckUHT5xvwc4xqWzRC5Rt9yntfbnhyUpQoLllLEG6bBn8o80xntuNatyrBydOotvZqw6PADEni7RshGjpOz0T9ks4D7QD/AAH/AFx6F4gFg3u/WPE91sYpBmZc1QHynqYNStpTVE5VLANyVKpHndR07nkcr0ZZN2en+Ofo/rCjyzxzzPmuvvaFEfwj9xaZrdi4j/00m/8Aw0f6R1ghLxHf684C7ExiPs8q9JaRYkPlEFJawagUHSITXxMWy0ma+kSCZo/16RXzAWekORO0qB9fVYkcWpcw19394f4x5vTo0VpcwD05/VYf4g5+sKzix4h1P6xz7Up/ovEYbRn9NeZjvIV7hgB9V9IAB6MUptfSkLxiWufrnHESdWrqX59O3yiREsc/P6vAbOoizkmqm5+nZokSmlS47+d3iQoDNr9axxKwKFgWFevb1jrOocg+h6fXOFVPUefPv9PCKgTbsSCIQxAHUinX4R35BLCV9Gf6vHVTVCykitwXenKIEKBv2+Hl0hTZge1fmHt6QNhs6qYSalyO/wCZ1hqiolzX4w9au4HX0084jXIYPVqedAe3pBoXZImz8r/Qjk7GJSzsA/PryatYiQU6qJUATah+vyiZWAUSEmj2BIf49oFI5WVZm3kN95XNkrPS7cnipM3oQx4Sw5gDyYmsEF4SXZTHMbO/qfSBOP3cQtRDMLUSGHY5Xa0UisfkJDO3xl2yLc34Cac7uYDY/es1CMwGn7oJHplMEJW4yXdc1bWFcrWu5+miTFbFlSkgJxUokfiL5Sz0YPobCnnGmLwJ63/PyHUdWZabtecr2kkjVsyfUJIhuOUgAFuhZQfz4lGLk2S5dWMSX5CYOwNBeI0bPSEucRKzCoA4T2zGoMa1KK32/U6gFNMsl0uO6nb0EWUY6SEezLUrkoKJ+AEabDLTlIm4gBJGgSrm7qHX4wD2hiMOXyrLlWoA15s/9opHJzdUw02VPHC5ExQAQSpCcqQwI4jUal/hFORjMuZKk8Vi9/p/hDp+JKEIY/eK35twj5wMXiCVqUS5PxYRsijQtJF/BYQzVFIoWfobn84C4+WUzCDeNDsKaMxJUygeHvpAreObmnuQxID9626Qb3Q1aG7Kw5UFFK0pLgMVMTew1jU7M3ZCkkrmD+lSffxXjLbHxISmYCWJAY60enm/uiwnGArGdbJeuUOQOxaJTU5dnRlmnZsBuzJ0Uk9XPyLQoyS8YASBNcaEgh/JoUR9HJ84nFm12MHw8n/ppr5CCsuazMNOrn0v5QL2JNAw0n/pou3IDzggFhw2UHSj6lvQR5k18TFJUkkFkmmnn17RKEjkH7diYiKCGc2v+cdykVNR0PLQjrSJgLYV9N5adoRUOZr11LX8og8Uk00q50r9BolzJ5s9RqTz9PmYWmEldT+526+kcRLUT7R5cufXlDkoTq7Xc9ukPlyy7peurF/JWvIdo6mcNADOSL0vy0PnHU4mjJBFXp5iw/OLCULLvYuOr1HwMRJTRnNDdNH8uUK37nUPRiFgOLixDecNCyfaWNC5GnciwjgYEgKa9+135ODHMqXBVlYDXXv7oCYSSUltQdKC/anyiTxG06VPfRunwjqAgVLV5a2t1r9NEaklNSo1dmF3tTlBvRyQ5U7iylnNhpzrDxJAGYlJanwf5+/lDCkhTEEP3JPYAua6d4YJQ5ihsRrezj4iEDRLMm6Br979NOp8tYaqb1UW996gWYMNRrDEpNDnABI0zdAeYt1vHBMTYEqJrdn7jWnwtBOS9y8tIeqgAltPeQLs49I5j1ocBSgwdIZ2Vc1+rCKQmpWSUkAh3DjVzYlz5R3CzElKmQSRVgCLN2F3ibY9LtRZZORxxhiGSVOPZY2ZnIt60iLFKCwGSUCgZNFNzLmlNGh5WgSypMspNyKircs3JqtSBischx+7USVADLVi2vLSsMrb0cl4RZ/3fQp1FS1vz4tDThAAa7xCnd6SKlFLAka87tZ/fBOWFBVcrtxfkTXSn5xUVPATZJN/a5VGj3h1OXawtWVZmzZFGlkAnmzNRwAK+cC8bsaROS8sZTVj7XL7v9oJpmzCs5TwioVwvzNWepHKHycCVVVlY3YF41Qjlu0FYsjekYrF7tzlgFAlrdwwGUgAXY+foYDbR3axCTSWws7ggx69LwoQGlgD+Z29/wAIrLwU1Q4lS1EPlyZm0FSp/h5R6UJyijbHBS2eabQ2O+HklIIzJUDTQFwfM2gfgdnImLmBRbIm+nf1jcbdxycOlEtQbhCSdAPZPufs/WKGAlSE+JMSRxgJJej1t6j1iym6A47MKjCLCw1Hqk84g2pMJXUMpmI5do3O2NmpmYYGWzyy6G1Ffc3w7xg8fNzKfprf6eKKXIRqiGUoPWLMuZLfiKz2A+LxTAiaVg1q9lKj2STDE2rOqmCORw4dXI+hhQQcUelbCnkyZLNSWm/awi8Jh+6LWDBg7nSKGwP/AOWU7+wG8hd+8FZKw4Ldeb3dx7/KPAyf1P8AMytbOAlVFJpezMOnqfMRYKT0pZuXa+nOEmdxVL/L8v1iQJDtVhWhtrpTRqv8YnegUMMwAsUhzbq/Ij58omViQmoS5KTbQl/k3rFe/pShHSh7vEKMQHonlUirt/ezQtnBGVMYpACr+YYgv1tFhSc3tAJprZ6mrF+mtooTMUoMQLMSQwHkfT3xKhT1ID9NO5Hr6wrb8HfmWlpGUgOeRYgc/wA7/pDZkwJAoBqGZxZ7cq1iBUl2dJHS41f2evzjhmg8XItYOxNbu0Lt6YSwoJfM16Vd7am9+mkOlFmNL076M4rrpyhkya4sWD3qTSgsNWiBRUA7itna+vRqX7QtHWX1zEuCWLG3o3uaHTcbmAD1FXblyen6CKmGWEtZSnqwoBYF/PTnHMybMl2Ir0UKdaE+kGgWToxq8oeoDuwrer9KGGKoDXKD7LBrg1+ERS5xDnKOQbnzNLBz6RVnqUolRAAezi1qVr+kHYLCKwwNqMwe1w5Iu769Ydhw4DJCQH+6XcH51PasVZMghFVezUDyA5tR4dOmAAKp2NDyJZywd4Cs7sECOBgpLnMSFA0o7GnlU87xBh1EEUQPIsNAwvbXz1gZjHUSpKuEnSmg0u7JAhwUco9oqexL04gPLhuILgnobmw+rEA1zAE6OT68NYrJCXqoH8OUAV6nU8XKAxWCphdgw/i7XLHXrDpcsuFeICzqAGZqCvwIvpAWOkxvV+gaVJSp3UWAFrUHLU6+UVipCS92oaVtQ07fHlEap6coKplaswLFzZhZqRwmW6XSywHJBIqEu576D9IaPKPYbmr7k6F8WUAHmTT5wyYshyoClKPW+hrpcxNKnMxy8AqrNZjlezN91hcsecVcZtpGZRAADUL9bmnk3LvFOeR+4zlKtyLEyaQL5uV20Z7FuffygWjbKkBQEtTipOUgHnXm8SS8SopOYg0YOlnu5tW7UagEUtqYshJKUqJAIswunMo16+pisckrqxXln3TGK3tlKH72U/IMFObd4hXtbBTAn/03CxchLeqUmtfjeAeL25UlSHYBg1tX97+ccwm80pLNLD9L39/KNy512K+vOjXyMJJ8IeGhISr2QXa/rd6QKG7suUCfAlTFFzmJa9aUZLV1MQYLayQSh/bdQfhamoNDq1YlxWEUo5UlWjuaBzyPKmr1LxDnkT26FeeV7BWJwS1glRlScr8IQkqDFqECtHsXitInpQeDF1txIpT60ivtDZ01K2crl6kUZ+9YjwOyJc3/ABMrO4Lu45HreNilq3L9EL6knuw8maCH8TCvq8tb/GFAw7BUKCdTt+sKF5x+b7f8H9dhDYU0/ZpT1GQAe8mLxxBzUox8/mxhQoxTS5P8zP5ZdAyuQByBPS9ujwkzVOwNWN7EAH8o7CjLPTClY2bNJArcP7nPwMckrAD9ep1DD3++FCjqsV6HoapDCjj6axL/AFfsyb93MXLN3If5QoUSbp0jqJTmdISbjQliH5U7xOUBIZ3NyQALFP1eFCh26AKbMJsKhyK2Pn9U7RGZzhhUq+NHrpftChQJaVnIlEopAJSkjMOXUPbnDVqRm5VB1pQP/NVjaFChYsI5M1OZqu1mA4TqT5269Iik5SSVJzB7WHrdnf0EKFFe2wNbJVTwstZhm4Q1WLche/zh7JLJYOAXcG/l/FX0tChQr7AKhWpKjzKi1i4BJ+V4crHZiUl+LT+qz9i36woUFKzuzG4kFJK9AKBhqe/xitg8WCACHOYuxoXBLZTZi9oUKCjl2JpswVdweJJ5BhWgf6PeJsKhSxmBZNyPxMkGv9IAp8zChQEcyVOHSmuVi5BYumr8DG4OZN3HbRpnS1lxLCMrFnf8SnrzABYvHIUOcpN6IJIXmdwEuSHqCKhiOusWJ0uSaEsCHLA3u1be0IUKE7yGbpIE7U2CGcLOUGxfQFx8axlpyQhfhKQ5SSl3DkuGqLU06woUel08m24sMG26Bq9qKVwsCkFxmqUvq94OYXeNWRpiXyhnd6AZdej+kKFG2eOMtNF60SSsLh1oBKpmdXtNofhqbRV2fs/Kp0rYEnKCCxADh+WnW94UKM0rjasmn3Dq0hJY5Af6vKw5R2FCjKibW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3798" name="AutoShape 6" descr="data:image/jpeg;base64,/9j/4AAQSkZJRgABAQAAAQABAAD/2wCEAAkGBhQSEBUUExQVFRQWFxwYFhgYGBgaGBkdHhgXGBwcHBcdHSYeGx4jGhkYIS8gIycpLCwsGh8xNTAqNScrLCkBCQoKDgwOGg8PGiwkHyQtLCwsLCwsLCwsLCwpLCwsLCwsLCwsLCwsLCwsLCwsKSwsLCwsLCwsLCwsLCwsLCwsLP/AABEIALcBEwMBIgACEQEDEQH/xAAcAAABBQEBAQAAAAAAAAAAAAAFAAIDBAYBBwj/xABGEAABAgQDBgMFBQYDBwUBAAABAhEAAyExBBJBBQYiUWFxE4GRMqGxwfAUQlLR4QcjYnKC8UOSshUWM1NzwtIkVJOi4jT/xAAaAQADAQEBAQAAAAAAAAAAAAABAgMEAAUG/8QALxEAAgICAQMCBAUFAQEAAAAAAAECEQMhEgQxQRNRIlJhoRRxkbHwMkKBweHRBf/aAAwDAQACEQMRAD8A08tNB2iUJjqERIEx9M5HjDQiHhMOCYeEwjkcNCYcBDgmBG3driUchSlQKCpQUSHDgGqagcy0RyZOEbHxw5yo5tLeGXLSCnjJLMliWFTRw5AanUR51jdoLOIC0qWkq4FrdKlJKk5WSASQkKJAANmarwexu7kybNR4CViXw5lKYh6BWWoIu+Wmtopbb3amYaclMp1rnJS5SGD+KwD6EkILu4jx5vNlfKXbtR60FixfCu5lMRseYpYQkF7Apq6wSCARrS0FtlbnTAopxCFgJTmv+JgkPVJdzQVDHlGz2lh/DwsuaAuTOUBLSlKQAFFvaoask8ibRzdPAGaqanEAryk+0CQ/s1JLBQazCnSHx44wyKEt/wDhOeVyg5rRgNt7usjOiXNBzkBWXgIcBJdqOXY2PLmFn4VUtH7wLSVJcFQPGmwZ9L1tQNHvszYsrMAZaCggp9kPoQC1wwUK+94Gby7jSsRJTLlgS8qnF8oDEMEuyXLWAtF59Pe0Z49SuzPEJWDQUZgpaahKgz1Z6fdPmX6Q7DumYA0ucknKAoZUl1c3SUO93Daxr8fujNwWLQmU845SoZZZJS4W1DQqCElVOXR4JYrF4CdhDKnITKxCUHItKC6liwLB3JulQ1LRDjWnpos5qtdjzjaUhUtZCpakJNUoWSafwqYOHdiPfFrYUqVMmplTT4QUR+8UWyVDkvRsoI7to8avZmCl4pITip6UzpZEtKZqAykBICB4iS4ZyHq1YpY/9nsyUtly5uSn7xAzyx+I5gHCWINQLF+cBRf9S2g8v7Q5sPZ8ozZ8pACpLLky5hWFqrwlSWokF0tRnIrUtqdzt004UZxMWSsMUqGUXBHDzAB9TyjyQ7Imy5i1YcTihJLTAhaTlBBCiRZ6G8GEb6zyQjFpM3K4BOZExBeqgUtxD+IGwEaIZoqrRCeKT0mbtW7uFlYiVLTLXMUZniZgQSjKBRZuEEgGt69o1ykOGNQbxhN2t5cHlUuYoiaVlVAQwJBZLWBIDgk+YjS4bfDDLVlz5TpmDDu7084vHLD3RmnCflMlmbFLnw582WCCCkEKSP5QoHI2jU6QL27uh4kp0TJi5yHKCtTk6lFAGfTlGmw89MxIUhSVJNikgj1iVoaUIyVMRTlF2Yzc7FIk4GWlYIDrqzgnxFUa7uGbpBbC43DzMzrS7ZSC6coagDtzqRz6CAu6eEROm4uWpJHgT1iW1CkLUvUXsQHDAHrDNtYlWC/xpU6Wm6ZoVnFAAkFLpNrUblGF5s+KF0mv0ZrWPHkm1tMrYzZMmdtISkoAky5NVDhSC4UkJV0fTmRpTZzihKFK0AJ4VN8wI8j2zvrIxCfCMkIq4WCyXYh2Z9YI7J3mlSpIlpkpUSnKWVLOYNcuQ8QXXzgm/T2/qUn03KviCmJkyBiFpxGVMkpM0D2vDUR7C1uSCWJoWJ9Ixm+GJwipEsSX4SsApCwkeyAWUS7gVZnJesJUufOVMmCTMUJgZVAAH4SQBYDoKQ6Vu2pMsCcp0k5vDQHyuCMxWWAFBQO7iFnn5JuqLRhx7sy+ydrLwyyRY0Uk6j8+UajZOLT4OIIZTKTOlA6kE5g3IoJBEZleyZixNUkFQlNm6ByI7sLE5FlLElSSEjqQ312iU4qaKLRd2ltpxMAbItLppUV4XOrCM7BefsJTkCwVlevce4iBcxDEiHikuxzPTN0tmSf9nyphQgzDMPEWcceT/SbGlXinvhs6SklYKgtRBKBXRVwCKFqNyUS70l2Wgf7LTMQs5mKGTU5go0bm6nBrQv0gDjMdNTMInrcL4FFOVwxYg/hbMfZHMc4ecp3vtr+f5IQS72dlbyYeWAj7M4TQFWXMeppHYqYnD4MrJE0pHJlMO1DTlChPh9vsU42fQMoOAegiUJhmHTwJ/lHwEThMfRNnk0NCYeEw4JhwTE2zirjsamSnMqzgWOvNoBbV2Kubj5SgAUJGYlQCgwoUV5k2qzvpHd+MRwIQGPHxDUUpXnXlB3YcwKkSyC4CQHvUAPXVrdxEJNTdPwPFuO0Wky2jvh9IlCYdlh+RMhMoG4fWFLkAOwAcuWFzzPWJssdCYWwlbFSXQQCxuDyIqD6gRAmdMUBlQE1YlfnVKHcjk+W8XzKDuweHFMdYCidmpUQVvMItmsNKIDJFOj9Yy2+e6/2pUtMhMlCkOSsjKoMAoMRQjmCCzg84OTd6ZeZKQlZzBzwkFIdnPL9OogRi9oS/tsmWhQWgjOciSVGgYTCl8wYu5ys4dw7pcJqi8YTg7aMBIWW8dCgZgeWtAJDuKspFSCzjtBtSxhZH2mWVqQtKkEFa05AaDK5zFIUSa6mwIqM21gF4RSskpKpec8YIIWl1KTwn2Szhww4WqYmw8oTpedJKJiA6kK1pmCmsoOAojVo8t5JYPgfb39j0OKn8X8YKnbyzpICMOuYJSBlU1Mz5gFZSHS45/GsTbK2+Zi5cpaZS5SFFSvFSAqYCRmBoslTMBlLho7hN1cRiZkyfKCSkEeIFKb7oUQr2aO9WbtGhkbIw02XIMyYBPmAeHKlhKXWSplFRZJUBlJIIdtSoRqx8n50SnwXg0GF3S2di5aZkuUMtU8JWi1GIe45+8xRxf7NsMuZkkqmoKQ61ZswS/shiHKje9AH1EbHBfupKBOUhKgGUSoAE83YBzc0uTFaTtrDiZNefJFU18RDewOvN40OMH3RiU5rszzvEpxmyJoUCJkpZrfw1nqLoW30RB6f+0+SqSkyEqViFnKmUQXCtLA56kMBfpBjbG+GzhLUibOlzEqDKQl5j/wCV27uI8J2wuWmeThlTPDBdBWAlY/yk+tOwiEpPHqL0XjFZNyW/3N7Jx2JwifssoZsdileJNIIKpTuyWsF5TmKieHN0eDGH/Z94SRMmZsROyFw6ciDoxVUsW7sbCPKMBt3EyVqmS5i0zFhlLfiIdzxGv5x3aO8eKnACbOmrALgKWoh+xMIskfJVQknr/Jq5G5ipqVTZyCcy8hCVjxEkEupT8NGFGLvpATa25ypZCnOUhyQgHKkMHVlIAPTzq8R7N3mVLTlzLQ5rkJANLkC/xgdtHa02aSDNmqTZlLUQ3a0ZW5N+xoV+S0icJKQqTiJgmpYLQtOUf0nNVmsQI1GC2kqZJUZq0qzAZigEEcw2UJoNRePPBLL9YK4Lb06QMoFORELli5KkcqPSsDisPhpWSUy0zKqKi5U4bi8qR5pvLs3wpxCQQknMg9OT8xaHpxk4FOIUgiUpWUt7JZnEWcZmnNLSyg7oOrkE5X8mftAguLKSdovbExwnukcKjLTmDfeQMpI7pb3xlNryss5Q+ucWNj44yJwVWlCBcDWmpHLpEG2MRnnKVzr61+fnDRjxlrsJeiPAbUmyVZpS1IPQ+fygxs/eMHMMS8x20GlhRqBrCM8BFlez5glpmFChLVZTUNWvDypqmL5sJYjaMjMcqEM9OAH3mFFKTi5QSAZIURrnUH8hHIHFBs+msKngT/KPgIWJxaJYBWWBIA86RVO1Ey5aQXzZEsGvwO/Yaxitp7WWS0w0Jf8AFlfvWlY9XN1Cx0jyaPSUph6Ux57L33mCZySS5FwNG6CkaM72JMylEJcm7kMwo1OKEXUwZ1AffWd+/DEjIEgnlmf9IJ7nbQSjCJz8IM3InuTQk0ufjGT3jmn7UsguCbu4vzJsCwB6NCkbZ8NUuSrIEoxSFuM3ELqcgMrKQBqbUiWKV5JMfjaPVwmOhMOllw8OaNFiUMyx3LD2joTAs6iGYoJSVEsAHJ5CAe1d55aULCQSsJUwLAFrgEliW06wcxmCTNlqlq9lQY6ag/KBqtz8KZqZvhMtKs4IJZ+TOzDl07xOTl4Kw4Lcjy3F7UE3xpkuSlKVikxbFSKl3UzV1UwawNRGp3UwysSErCZLoJeaZZUrM7hgps6WJAVcFNy0bZOxpI8RpSR4oaYw9oAMx8oxat750oplypCEoBEsILEyznysQC5JzJehqdYlCHB9y8sjyRpIJbXxQlylpmGUkykHw5oKeFRSQHQogFRSFMASaFwKE+bbem+PiQJKgJawkAnhBZICirmpwbDkANI0O2Nx5k8yly0KTLUk5wSlSkP7Z8MDhymhZySfu2jY7lbIVJkh3EssZctcsIXLoHc1Lkubm/eDKLnp9jlNY1a2YTYO50xeVpU2UE+2SVSyoKB+7cpdPLXk0Bl7IlKxDAKTLFVZlDNQkZQW1a/wj3nLAvG7q4WcvPMkS1KuSRfu1D5xF9N8rOj1PujxCZsJeJnrThZapqUnRyB5mgHJy5iVH7O8cQ4w69RUpBpSxU8e8YfBolpCZaUoSLJSAkegiXLFI4Ultiy6l+EeEy/2WY9V5QHeZL+SjGm2X+xZIY4ieTzTLDeWdX/jHqGWBe8G1vAlFQbN1/S0M4QguTEeactIxW393MJhskuTIlZmut1km1VF7DQekRK3Xws5IeRLzhySh0A8qIIGnL4xRXiFLWkqU3CSkcyCebc3+qFJOLKJQzEPZeSjKYAj/NHjZOprI34LY1Ku4PxO6uDCCfBQGsXXWliSqh6xF/sTCpYjDyz3BPJncm7/ANom2jj2C0gkkpIA5lhf3xFgMS/C4bKCQGpRvL9Illm5O71RaNrRNhMHIlZsklIKmCiwBDcuXlFPeDYUvGJClEiYkNmDVFaFzVjZmi1jXVRICQKuPi/1eKIxK7ljUjM5UbEM+gA+MRTn3Uh/qDf91iiRMRLmZhlJyqQGdjqDw21gXhd31IkpmpclC+NOhZ7c9Y0mMxDVNAz9bXPx9Yu7PCcmU0Cwb0qRmo9NR9CNWOcqbbspDZ5xtuUnMuYkuVEu4a9X95gLJQDQln1+EanbuzglTj2VhRbqH/Me+Mm0bYO0JJBHYWzPGxKJZqH4m1Acn1b3x6NOVlQUBJCWqlgUioYMzN35RiNyEvinJIypJpevC3v+Mb3H4lPCkMS/KrFr6/XnGXPuaQt0Z1W7mHJcoAOoCykehNIUGFJrQt5t7oUdy+rByNjtWalciWqWriShOZiygMov5vGRxM1UxTqNdVEU59r6R2Tj1BAOZs6U5uRYA6dYbjQFBgw686jrSKZs8sktqjCoUwdicSCsij0YijQ87SAcDMQaOXe+mjV5G0DcXToRR+cVQVFi4LVbs1WikYqinBB2ZjApOc0BUHvSooOjdYFysasTEOHSVBRcDKXItdqP74ZiphTKJBqosXJJDpUXfQGx8oqYfa2WeZiSRdIAb2WIYcnt2jTjjx2GqPoPA40qloyqCsyXBHfR6mCyAdY853P3wCJYRMSolKQl/wCFgzaXeN3gttSpiQQsV0NG7xtc1LsRcGXssdCYcBHWidi0NywssPaFAs6hmWKGN2BInJCZkpKkhRW1hmNCSzOSOcE2hNACrRCJIp0DeVPyEOyxI0NXMAIBup2HNg5g2CjmWOZYdnED8dt2XLS9y7ZdX09XFeohJ5IwXKTpHUT4rFolh1qCR15C5gZL3hllR4+HTUfB7loy28W8i5qZyGACQkUBLZiEqp0dvOBGBKhOQMpElRRlJbM5KSQdXABppazR5WT/AOi7codl99F44bWz0yftJIl5xUO3KMXtvaHilQVUK15Uox56xQ2Vt7w5ykE8KnICrDU1sXDsYhx8x1KJXwhiRrTK9yGo960MJ1HUvLCPgKSgmB9qLKMuRiAHdq0dxbk3LrF2VjwpgCAlLHUVDBjR6nU6hqvFLFTsi8umUip1Iao5198VsJMUDMlqsBQknM3J9RoQ+r84lwUojwegptsslKikiji1HGvSKeATmUzEE0JZLgBvMn4RWm7QORlZsqXc/heoB6aPFkIKUBKksoAGoDseSvvB299YXhwjTKrZdnYsAvdiMz1r350ihjVnLmsl3JAarE+bg5T2ESSphJAarDU5R9U+hCxMlQTUOg1NAWemtW7c/RYqmMQowImZXLBVGJNWZ/c/wg1tk5ZB4QCAphyA4RW/9oDYaaypYqcqwkE1LBRAci9haG7z4xeVYmFsxAABsBVvWNGNPsVxvTMZjdpKmS8p0L/M17QKkMUsblXxavuMEE4YgPp8v7QLTLLZuRbzjekuxOQc3XlkLmM/spDi1S9eVo1BXetxpz1rf3WEZ3dHEAGaSz5Us/Nz8nEH5eJewy6E0Z6aCMeW+bF8FpKXAIWw5ZlD3CkKIwj+FJ+u0KK8pe/2JUirhcYDLT/KLU0EW0Bw5LMafHzjLbMnqTlDE8Oo7a2gv9toQSKdfd0gShT0LxCuZBHEApqcjA7GYAzFAoSAKimoehLQOxGOIOUUPQ/KJE7SVLISSxPodHgqDW0dVEO10KQBKYqWOJxX6YQNw+EUS4TRPPvXzrpG5lKcXD0qmj+flDkymZQSAznQc9WgrqPFA5A7YGJIBBofO1Bf0jTSdppBAYijkO/b6MAcNLUuYsgHqetgLczEacUy8qy1xqH/AFEVhnpj99Hr+wN5ZcwZXZhdSq6X5dolxW9KUqIAB5F7x5zs1CWC8x6N8zBTEYoLGZqj31+PSOl1ir6nelW2gltHeaaollEClE06RF/vHNUGC1jR3P08DthD7RipMnKWUSVHkkAk+oDRFtLEplYqbKD5Qrh/1Cp6N6wIzk1ybO5L2NHsreBSJozrUoMxSSSO/eNZgtqJmUcA3Z48xnO7ks5juAmLVOSL60c0FefQescuqUYtz8AlBM9MxO2JaH4gSAbWpzOkBMVvOcmZgl3ar0Z3cdPrnntoYkJQslLk+2Caso1JFrA+6A+M2iA4ZGWWA+bUGWnIObhWg5Ex48+vzZtR0voLwSLGK3gUZ5UtZYZRcgm4t3Fr1ES4iclU1QWVIKAhQYsakgVL8gbaRgsRtgzlZlrAzIIqNQoG+mheDmPmkyZigqow5Z+aFpLg82UawmTHJNX5KKAS2pMSmYqYVZTMsLiySwI5NrzMc23tdUpaKsgoBDXScouWcmoP94xmwdtnxUldQmxzZQLB/K9LQQ3s2kJq0pzMyg2jBSRTtyhvwzjOMX7BRHP3gJKVah6mjgPTtB6QypQYjKviWS5JKgGAY3FOUYSRiSpIADkE5WrV+tGqYKYHedQSmSwQQkpzFnc1Plp59I2SwaqImRWW5MwJxJQviUFOA+YnRnrmp7qQ+Tjv3gV4mZnDUII5Nd/y0ixhNm5ZomzCUOQ/s2Iu+lzX8xHMRhEy5jpcpPtHWjgnhvcEQvqQul7C2iripIVm4iDl5WFA3StKc4IYPEJCAMoQQkOSMoJf8RL8qXilNwbgWI0ch1Xd/cNLxYkrSE5FENQlXE4rQK0NANK0hpK0VTCWzyQsZlM/ENSHo3vPrD1ZXDZfZDklrvp69nEc2VhQpOdLBLkpWzEjo1K1ipPw4MxQFQLF/iHfSMynHm78BtdhiMQlE3zSsuGAGoHo8ZLeDaysStUzkot5k/lBnHJKUFRYnKocxWjA+cZXDTsqy4e4EeliqXxIpF6osYKcMpCtQwMUShkzOThQ7F/SkHtrYKUmVLKHGYcQ5U0jPYtWVRCS4IA9D+kUW9oL7BrddAecnUgZT2zRpsDJQJKSpJCSogrAcWDAjneIf2X7unFLmqJCZctKCtZHsjisNVFmEekScBIQlcqYkCWQhJl0zJSQsixcEPJrf2jeIZUvLqxasxKJSGGVaWb8Td6ZTrCifF7hrzq8LwlofhUpYSo/zJNUqBoRzEKIpz8T+yE9M8u+2KAANAwp5flE8raJZorplJVLcFiGDa/Dl1iMLApp5PePSpMWi2MUHc1owfSHjHpIGdIIFvr67QMWtzHUJJFNI6kdxNPL3hCUp7Ut6HUfrBfA7dKkq16635a3jAZzzgjs7aOShqDpziU8Sa0BxNrIx6MgBURzGljpDvs6CEqJKgC4c+QGkYuZPUouPJvziSXtIo4VP8+YPWrGJ+j7MWg5jd45kvLLSQ6btxAi4DtVhFrBb2qYBSQ70IftGTmrMxeYn8rctI1Ww91SsIPiAFRHCeVK/XSGlCCSUh7vue37nbt5JUueojMtBJSzDiAI6uw98Z7e/YuSapSMoM0DOqgYClfKN5gJv7pQ0SkN5Aj5R59v9xSFKzeyajm+nnGifTcscoLwK32MxicQhPCuZmWz8IYUqzvWkE92pF1uCCAUh2LAhVvS0eX+Ip2U/cv3aN5sQqGGQEpJUZYYP7RKiC9vukJ9Y8Xq4Shi43djMMYuelWTKEtnI1qwWGJ7NQ/i6Rld45ply5pRlDTxmoC/CkJ8hVubmC218crC1CXCU5SUl0gnhzVcggsB35wN28vNgpigPbVKWOvCA/Wrxh6aDjKL8N/7CtmS2XJKklbhpZQb1fMBTv8A9sarac0jCzgo18E2ahK3I5kO/Zoy2xjllz7g+HbqlQU/RimFjN4MyGd8yZiVCrhy6CTq1/WPVy45ZJqvD/6dQF+1mgcMKilj9CJ8TtMzFEquQK9g0UED4xzU9438UEv7NJyqYizV76RGrEMsLZw9vOsR4Odlqz17e+HYpYK3ahq3XvHeQPuei4Dai1JV4gRl/wAMt1Iq9HYD384D43aB8UpC1KBPspT7Rr97QDXvEezdscExMxKyEpAZLEihFru+ugERDFJypWhDCyjRxrUuS/5dxHm4sXCT1X7E4rZ3CoGYsCVJV948MsXJd+IXbyvDMPijNmlGcpQpy4dgwr7iHb33js2cvKlCGzLWEE8LgNrpX0pArGBSJYBdlEKre1W6l2jXVorQdk7TVLzSwcykuVEZqFgHNg3UjWsGMOgqYgMkHiapTS5q79PQRnNimXneSg5iCE5i4DJWWUG15VDCNbs/diYiVmXOyfeyJQohJo1P0dozzh7dxGgbvBi+BSQgAM4OTiuGzK0cE6ntWMti5QSpKwQQQSw0+jGr23sTEJw65s6ajiZkcSlHjSm7sGe1eUY9KrpPJr8qj5xqwxqJWGkW8RifFQC1UhjGfxAZZg1glcJ5fX6wJxqWX5RVaGfY2n7ONv8AgGaHIzZexbMwbnVgWo8bDCbdSolK8g4bE6uDatQrTl2jzLdbYK8TnyLy5MpL8iSPWNhI2DMQzLIISxIIS/ev00eJ1eHE8rblt/bQryJaNFN2kpJIQgqTob0NbmsKKsvClv8AiTK14UrapfQx2MXpRXv+rE9X6Hj8vZc4gESpjGxyqr7ot4LYU1SuOVMAY1yKu1Ikw+GHC7kNKJr+I190SfZUlD1cJUpV6fvAlPo8fTOZZUyDG7Cm5+CSsDkz/L3REnYc9wMhALVNB5kwRTgUOulkzSCTyCcuuhP5vFnC7vpUkkqAbOSK1CcOJt+qiBCvLQyipPRnk4NXfqGb3w5eBXoPhGpwGClKkpLsQnzKso9z9OfSCUvd8EUIJs9wSOX5fGC8yRmc0jEycLNFvjFnGYBaiCQAe/yjWp3bLkZ0hixpbV45j9irlEHNcaFj6eTdxAWaLYOcX2M5gNlTAaTEo6kE+5o2e6uzlCcgrxSSAQcrLq1Ws3K5gR4s5JDLmN3PT8oLbNxkzMnMpdxcnnrFuStP/QHZ6vgdsEImiigQzimShqp7h+TxlNvSUzJKkmelLgVIVp2EanBYcCTNd6gan84x23pIEsjrzP5xsnPipMR+ANgsDwpQrEJmIrlGVWhGrOwLcuTiDkuWnMnKScoegJD8NKgaAD1jMS5hQGFAWf1Bgtg9ogL4kgOXLB6uFFu8fNdVhllfKC0UQP3yx6imYgHgZYowfKtH9/OBqp6puDOYKK8stKQBqHZvIEeUFMTs6UXDFjmq1a3+ukQTcDLEqYMisolsLjsX1qrs0Vx4KhFPw7DGr4lPZ20DhNn4lBUkieUJOQjOHz0UQ4Zkq4L10jCnDpeix6KjUbxykS8KEoUpRM2rlOXglsMrAD77+d4zeEWHsL39fg7xti9ujbKCpJjDgk/jGn3VQjgh+Ln909+cayZLlrQwYMC3aih/9FKH9Ih8mV4VGlzAXBzJP3eE1uHBFufSOlNoEccGZObhEJQcpWSVUzJCUsBWrmrkUENGAUQFBmqL01/KNthd2E4pZTnCEyhVqupSlDU8kA+cFcLuLKQ7TFl9OFvTKYl+KhHUnszZpQjKkY6RgpipvAtkrYGhocoJcDXz1g2MEvIQmUooS5UrIsJ9kF6C5s9I1UnYoQU5SsdiEmg/hSInm7GC/aClfzLmH4qaMss8XRm9VGBVsTwklcxK0KfMKMBU0u4sGvbziTaey5c0y6o4Qygy1P1dKaesbwbEQP8ADT5t8SYbJwaA7JQOI/hB+MK+o87C81mM2dgxLAbOGJIEqVM1BFSsVvy5QXlzCpgRiiLsSEfIQfViEfjTQfjTT3xVm7SlZx+8Q+U0zJ5jlCPK5ePuJybM1vBggZK1eGsENVU1Si2YfJ4y2H2epSVTAxSA59w+cbvePEoVIUlCkqUpmAL9T7hrGYweIy4WYkgHOoJHrmt7o3dNJ8P8mvC7jspT8DllhQLg0I1Sfy69RGbxR4zG12phpnhpKkae0BcdYxeJHGY1RdlJGn3GkqV4uUtRI/1dY1P2RZetbPmqw+cBv2aylqE4IlKmDgdlIAHt3zEX6co2o2XOr+4ArrNR8njBnUubpGdxyN6QDGzPrNCg2NlT/wDky/8A5P8A8x2JfH7IPHN8p51hDIZKTMSEk4YKLmgEslZ8lFu8MlrkiW3iEEy0BQrcz8yh7OiAFfnaNlsbYWCMiUVISVGWgmhNSkPYc4Io2JgUj/hP/TMPwTGtyX8ZrSVeP1POp06RlUyyTlmtQ3M1ITprLc/laOYvGyuIIUojNOKXBq6Uol16pB7R6R/sfA/8hR/pnflAbefYCF5fs2HpkWku6WUcuVTqNWANoHOHn9xrSXdEGF3JSZaCZqw6QRRNHCfdpBbC7HRKDeKSzkPkf9LwTwmCw6UIBwYKglILiVUsAbzOcXUSpLOMHLfkUyfi5jLKV95r7GV4U+8wEZEnMt5w4zxDxEDr8YYVYYOTNSf6wfnGrkiX/wC3lJPLLL+Qi3LmJ0Qkf0j8ompQi9T/AEF9CHzGIVjcKFDjSQxGpF0tYHrEycfhgWBB1ohRr/lEbQYtnYM3YR0bQV19Yf1187+53pYvmM2d7FsyU4lQP4ZKm/0xGraKl1+y4onrJVX1pGnVtA6v744McfpxAeaD7ykw8MPuzIzpk01TgZ5Lg1ltqDdukSDE4nTBT/8AK3vjVnGHpHBjOoMSeTD9TuGH6mYmLxjDJglub51BIHvhYpGPCHMlEtykD94lRJKkggioy5czlqCNN9rexEOTiVKsPcYT1sS7RY0fRi7SZ5ZvrsBSfBSrwgGJUZYdCSpaE8RAFWD2sIlR+zjDC+0MM/8ADxf9wj0yYok1Af8AlqPWojgnnmPWKfj60o/co86b7HnY3CwQFcePKWr/AM4hxW5GHCpYlLnz0knOqXIUSKU4SoA1vX1j0pU9XM+rv74aZhNzy0hX18vl+/8AwX117GN3e3a8Jc5ObFSZalIyNIYq4akvmysokQflbuy3riMae6gAezI+EEVFrv5xGcQBencsPfEn1bf9qJvIvlRV/wB0sMTVWJV3nL+TQ9G6eC1QtT04ps0+7NEwxaNFJcdQfWIl7VlB/wB4gf1JHzjl1c32S/Q55vZIkRsDCJFJCSOqln4qh6NjYRNRhpX+QE+94F4jeqQjV21TxfCKE79oEgaTH/l/Mw6yZ5f0r7A9afj9jTJwcgWw8odpaPyiRK0i0pA7JSPlGJP7SJTsJayOZb4AxWxW/Sj/AMMo7Mq3mQIeupfcHrZDR75Bc7DplIFVzU2bRz8WjzzF7N8NPhLAzA5wvmioZuesHtl74zDNSqaAZYIBKfukkZSWJo6SK84k3hmSDMMwkKyDiA1ckUHT5xvwc4xqWzRC5Rt9yntfbnhyUpQoLllLEG6bBn8o80xntuNatyrBydOotvZqw6PADEni7RshGjpOz0T9ks4D7QD/AAH/AFx6F4gFg3u/WPE91sYpBmZc1QHynqYNStpTVE5VLANyVKpHndR07nkcr0ZZN2en+Ofo/rCjyzxzzPmuvvaFEfwj9xaZrdi4j/00m/8Aw0f6R1ghLxHf684C7ExiPs8q9JaRYkPlEFJawagUHSITXxMWy0ma+kSCZo/16RXzAWekORO0qB9fVYkcWpcw19394f4x5vTo0VpcwD05/VYf4g5+sKzix4h1P6xz7Up/ovEYbRn9NeZjvIV7hgB9V9IAB6MUptfSkLxiWufrnHESdWrqX59O3yiREsc/P6vAbOoizkmqm5+nZokSmlS47+d3iQoDNr9axxKwKFgWFevb1jrOocg+h6fXOFVPUefPv9PCKgTbsSCIQxAHUinX4R35BLCV9Gf6vHVTVCykitwXenKIEKBv2+Hl0hTZge1fmHt6QNhs6qYSalyO/wCZ1hqiolzX4w9au4HX0084jXIYPVqedAe3pBoXZImz8r/Qjk7GJSzsA/PryatYiQU6qJUATah+vyiZWAUSEmj2BIf49oFI5WVZm3kN95XNkrPS7cnipM3oQx4Sw5gDyYmsEF4SXZTHMbO/qfSBOP3cQtRDMLUSGHY5Xa0UisfkJDO3xl2yLc34Cac7uYDY/es1CMwGn7oJHplMEJW4yXdc1bWFcrWu5+miTFbFlSkgJxUokfiL5Sz0YPobCnnGmLwJ63/PyHUdWZabtecr2kkjVsyfUJIhuOUgAFuhZQfz4lGLk2S5dWMSX5CYOwNBeI0bPSEucRKzCoA4T2zGoMa1KK32/U6gFNMsl0uO6nb0EWUY6SEezLUrkoKJ+AEabDLTlIm4gBJGgSrm7qHX4wD2hiMOXyrLlWoA15s/9opHJzdUw02VPHC5ExQAQSpCcqQwI4jUal/hFORjMuZKk8Vi9/p/hDp+JKEIY/eK35twj5wMXiCVqUS5PxYRsijQtJF/BYQzVFIoWfobn84C4+WUzCDeNDsKaMxJUygeHvpAreObmnuQxID9626Qb3Q1aG7Kw5UFFK0pLgMVMTew1jU7M3ZCkkrmD+lSffxXjLbHxISmYCWJAY60enm/uiwnGArGdbJeuUOQOxaJTU5dnRlmnZsBuzJ0Uk9XPyLQoyS8YASBNcaEgh/JoUR9HJ84nFm12MHw8n/ppr5CCsuazMNOrn0v5QL2JNAw0n/pou3IDzggFhw2UHSj6lvQR5k18TFJUkkFkmmnn17RKEjkH7diYiKCGc2v+cdykVNR0PLQjrSJgLYV9N5adoRUOZr11LX8og8Uk00q50r9BolzJ5s9RqTz9PmYWmEldT+526+kcRLUT7R5cufXlDkoTq7Xc9ukPlyy7peurF/JWvIdo6mcNADOSL0vy0PnHU4mjJBFXp5iw/OLCULLvYuOr1HwMRJTRnNDdNH8uUK37nUPRiFgOLixDecNCyfaWNC5GnciwjgYEgKa9+135ODHMqXBVlYDXXv7oCYSSUltQdKC/anyiTxG06VPfRunwjqAgVLV5a2t1r9NEaklNSo1dmF3tTlBvRyQ5U7iylnNhpzrDxJAGYlJanwf5+/lDCkhTEEP3JPYAua6d4YJQ5ihsRrezj4iEDRLMm6Br979NOp8tYaqb1UW996gWYMNRrDEpNDnABI0zdAeYt1vHBMTYEqJrdn7jWnwtBOS9y8tIeqgAltPeQLs49I5j1ocBSgwdIZ2Vc1+rCKQmpWSUkAh3DjVzYlz5R3CzElKmQSRVgCLN2F3ibY9LtRZZORxxhiGSVOPZY2ZnIt60iLFKCwGSUCgZNFNzLmlNGh5WgSypMspNyKircs3JqtSBischx+7USVADLVi2vLSsMrb0cl4RZ/3fQp1FS1vz4tDThAAa7xCnd6SKlFLAka87tZ/fBOWFBVcrtxfkTXSn5xUVPATZJN/a5VGj3h1OXawtWVZmzZFGlkAnmzNRwAK+cC8bsaROS8sZTVj7XL7v9oJpmzCs5TwioVwvzNWepHKHycCVVVlY3YF41Qjlu0FYsjekYrF7tzlgFAlrdwwGUgAXY+foYDbR3axCTSWws7ggx69LwoQGlgD+Z29/wAIrLwU1Q4lS1EPlyZm0FSp/h5R6UJyijbHBS2eabQ2O+HklIIzJUDTQFwfM2gfgdnImLmBRbIm+nf1jcbdxycOlEtQbhCSdAPZPufs/WKGAlSE+JMSRxgJJej1t6j1iym6A47MKjCLCw1Hqk84g2pMJXUMpmI5do3O2NmpmYYGWzyy6G1Ffc3w7xg8fNzKfprf6eKKXIRqiGUoPWLMuZLfiKz2A+LxTAiaVg1q9lKj2STDE2rOqmCORw4dXI+hhQQcUelbCnkyZLNSWm/awi8Jh+6LWDBg7nSKGwP/AOWU7+wG8hd+8FZKw4Ldeb3dx7/KPAyf1P8AMytbOAlVFJpezMOnqfMRYKT0pZuXa+nOEmdxVL/L8v1iQJDtVhWhtrpTRqv8YnegUMMwAsUhzbq/Ij58omViQmoS5KTbQl/k3rFe/pShHSh7vEKMQHonlUirt/ezQtnBGVMYpACr+YYgv1tFhSc3tAJprZ6mrF+mtooTMUoMQLMSQwHkfT3xKhT1ID9NO5Hr6wrb8HfmWlpGUgOeRYgc/wA7/pDZkwJAoBqGZxZ7cq1iBUl2dJHS41f2evzjhmg8XItYOxNbu0Lt6YSwoJfM16Vd7am9+mkOlFmNL076M4rrpyhkya4sWD3qTSgsNWiBRUA7itna+vRqX7QtHWX1zEuCWLG3o3uaHTcbmAD1FXblyen6CKmGWEtZSnqwoBYF/PTnHMybMl2Ir0UKdaE+kGgWToxq8oeoDuwrer9KGGKoDXKD7LBrg1+ERS5xDnKOQbnzNLBz6RVnqUolRAAezi1qVr+kHYLCKwwNqMwe1w5Iu769Ydhw4DJCQH+6XcH51PasVZMghFVezUDyA5tR4dOmAAKp2NDyJZywd4Cs7sECOBgpLnMSFA0o7GnlU87xBh1EEUQPIsNAwvbXz1gZjHUSpKuEnSmg0u7JAhwUco9oqexL04gPLhuILgnobmw+rEA1zAE6OT68NYrJCXqoH8OUAV6nU8XKAxWCphdgw/i7XLHXrDpcsuFeICzqAGZqCvwIvpAWOkxvV+gaVJSp3UWAFrUHLU6+UVipCS92oaVtQ07fHlEap6coKplaswLFzZhZqRwmW6XSywHJBIqEu576D9IaPKPYbmr7k6F8WUAHmTT5wyYshyoClKPW+hrpcxNKnMxy8AqrNZjlezN91hcsecVcZtpGZRAADUL9bmnk3LvFOeR+4zlKtyLEyaQL5uV20Z7FuffygWjbKkBQEtTipOUgHnXm8SS8SopOYg0YOlnu5tW7UagEUtqYshJKUqJAIswunMo16+pisckrqxXln3TGK3tlKH72U/IMFObd4hXtbBTAn/03CxchLeqUmtfjeAeL25UlSHYBg1tX97+ccwm80pLNLD9L39/KNy512K+vOjXyMJJ8IeGhISr2QXa/rd6QKG7suUCfAlTFFzmJa9aUZLV1MQYLayQSh/bdQfhamoNDq1YlxWEUo5UlWjuaBzyPKmr1LxDnkT26FeeV7BWJwS1glRlScr8IQkqDFqECtHsXitInpQeDF1txIpT60ivtDZ01K2crl6kUZ+9YjwOyJc3/ABMrO4Lu45HreNilq3L9EL6knuw8maCH8TCvq8tb/GFAw7BUKCdTt+sKF5x+b7f8H9dhDYU0/ZpT1GQAe8mLxxBzUox8/mxhQoxTS5P8zP5ZdAyuQByBPS9ujwkzVOwNWN7EAH8o7CjLPTClY2bNJArcP7nPwMckrAD9ep1DD3++FCjqsV6HoapDCjj6axL/AFfsyb93MXLN3If5QoUSbp0jqJTmdISbjQliH5U7xOUBIZ3NyQALFP1eFCh26AKbMJsKhyK2Pn9U7RGZzhhUq+NHrpftChQJaVnIlEopAJSkjMOXUPbnDVqRm5VB1pQP/NVjaFChYsI5M1OZqu1mA4TqT5269Iik5SSVJzB7WHrdnf0EKFFe2wNbJVTwstZhm4Q1WLche/zh7JLJYOAXcG/l/FX0tChQr7AKhWpKjzKi1i4BJ+V4crHZiUl+LT+qz9i36woUFKzuzG4kFJK9AKBhqe/xitg8WCACHOYuxoXBLZTZi9oUKCjl2JpswVdweJJ5BhWgf6PeJsKhSxmBZNyPxMkGv9IAp8zChQEcyVOHSmuVi5BYumr8DG4OZN3HbRpnS1lxLCMrFnf8SnrzABYvHIUOcpN6IJIXmdwEuSHqCKhiOusWJ0uSaEsCHLA3u1be0IUKE7yGbpIE7U2CGcLOUGxfQFx8axlpyQhfhKQ5SSl3DkuGqLU06woUel08m24sMG26Bq9qKVwsCkFxmqUvq94OYXeNWRpiXyhnd6AZdej+kKFG2eOMtNF60SSsLh1oBKpmdXtNofhqbRV2fs/Kp0rYEnKCCxADh+WnW94UKM0rjasmn3Dq0hJY5Af6vKw5R2FCjKibW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3800" name="AutoShape 8" descr="data:image/jpeg;base64,/9j/4AAQSkZJRgABAQAAAQABAAD/2wCEAAkGBhQSERUUEhQWFBUWGR0XGBgYGR0aGhgXGBoYGBgYGxocHCYeHBwjGRscHzAgIycqLCwsGB4xNTAqNSYrLCkBCQoKDgwOGg8PGiwkHyQsLCwsLCwpLCwsKSkpKSkpKSwsKSksLCksLCksKSksKSwpLCksLCksKSkpLCwpLCwsLP/AABEIAMIBAwMBIgACEQEDEQH/xAAcAAACAgMBAQAAAAAAAAAAAAAEBQMGAAECBwj/xABFEAACAQIEAwUFBQYFAgUFAAABAhEDIQAEEjEFQVEGImFxgRMykaHwFEKxwdEHFSNS4fEzYnKCkkOiFiRzstIXNVOTo//EABkBAAMBAQEAAAAAAAAAAAAAAAECAwAEBf/EACgRAAICAgIBBAIBBQAAAAAAAAABAhEDIRIxQQQTIlEyYTNCcYGR8P/aAAwDAQACEQMRAD8A9hPGaX8/yP6Y7HFKZ++Pn+mKKuaY7H5YkFduuK1EXZeDxGn/ADjGv3lT/mxShWPU47XM+J+OFqIdlyHEqf8AN8jjTcTpj72KZ7b1xr2h5YFIxbW45T5X+H64CzPHCbAgDwxXw5xIreODaRuw1850M+v9Ma+2N0Hx/pgcNiQDAeRg4omGcboo9T+mJlzZtMD68xiFE8cE0qWJubHUTsAm9j8cctT8J+vrliUeAxusRGEuxugSpUI2C+snAzZtuiH4j9cE1gIwKaQwUAj+0t/Ip8m/UY0KhO6H/liUYwLHXGs1GLUJ+4fUjEtFJ5fnGI6dOTHXxwxp0gowGwkXsx1jyxH9lB3v5knBQWdsSrTAHLCBBky4G1vLHYTHb1lHPbAVXia9QMY1hJAjAtUePzwFV4qv8xPocR1OIrIEk+hwaYGEvR8cQPQOI/3gs/e/4n88bfiC+J9D8cFWY01A4ieicY3FU/zf8TjocQQ8481I/LDWwArZdQdrnp+eMOXPIjBTZhOTL8cRsZ2v5Xw3JgIBRPhjeNe08DjeDYwOnFhHI/EfiIwRSzanbf65icADLKenxxr7Io8fANGH0IMyw6/G2O9JwHl6cC2seoI+GCgki4PgYI+YwtmJUxIi4iXKkizfE/qMbJKmDPr/AGwrZqJicYowLTzIedDTp3gA7+Yx02vlf0H6Yxg5WxNTQnYeuBKEi7sF89z6TPyxOeImSBq8LfqBhGwoORFTfHb5gDa/yjzJwlq5wkj379IB9TyxFmGiZUz0JJ25QMCjWH1+MAW7oE/zj8sc/vNTzX/l+uExjki/EfricQsdwAn/ADifhh6RrY2XMSIj/uGNMhgHSb9Ity64WtnQBBpi+0Od/ngylnEKp3esgVG6zG0nC0azZqRyYegt88cmsBz/AO0/ljurnqZMaXHk02Hpf6viH7WC1laOU7G3WfljGCcnnlAJ1eFgxPwi2DaQL8mjxB+c4TjimnukEBb2Ik84npiKn2gQCCzWHJiPH7qwTbxwrDY5zXEQuxEeAE+g52wvzWfZo7oiZBZj0gQNue2Ez52m9zIvs5Ym223xxt+IUlXVAY8o+ZufqcbRrGRdyBAXqe8Pr+2IxUbkU9GG+FjccWI0gTcc+Xjt/XEWb4yqk6aeufE9fAwdvntjJoFoaOXm5T1/DHQrH+YT4A/MzhQOLKADpVSTzvcecm/THY48pAa6wNoXvCTHL9MbkjWhsSf5x8/yxA1V/D4n9MKqXG1BUm627vNjMRPKf1x0OILBaVj/ADb7XtuBg2jWmMKtVxe3/I/piJ804BNjH+bC/P8AaQaFChRpiQoux3JJN9remFqcc1yApEzJ3G3L9MazNofZfiLuCVX1LflgROK1CWVqYlbmIt54UUs6UEAtA9JxgrEgsZv8fMn0wRRp++f8vzOMwr1eXwxmMMOPbrA0hh5wb+kQN+uMOag6YAb/AEH+uJOM0VpupCGnrEgXgiY1CZaD44VtXlyNNuo5+uLaFtDNQCb+zB2I2Pj0Ix2WZRAiJv8AxLD0JPPChwQQdOleTXAnp5xjpKx3tB6gfU+BxmLY9p5h0A/iwvIAyPhzwOeJzMsBvP6ieuF1HM2IkEdCOvWMMsvk3qUvbIylBNmJkxvA59LxewnCmsmyIVYKvokXaxBG99pwdUzTgnTUVpMjTzO29126HFc/eKm833kX9fq2OanGwWA7xXTN2Jlp36bdMDkG0Wds817g+RHXwHmcDHPFyNrdLXG1+v0cIk4lUqSEVyqjU4XvAD+ZgAYFtz44yv2hLRCAWiBHTewHntzwEFsevmoF7TuIiSZ5csQUs8vNN9yZ335iNo6TOK9nuIg7ELPe3PPl5eGAxxN1JGomLRMCLwB4z64Wwci3LniGMDnyAuDvEcsC1+NNqtvtPOOmKgnGKjm1mG9t+m+GGd4voX3b2kT1/HAkm2a/safv4qYN5+umBcxx3SJ2mwjC9KsqT3hNjcR4b+M+eO8vlBVqJTOkAlVLNcCbA9bnpzOMqNZ3mONsygBj13v54HfilQjus0DeLSfDG+M9nhSqMmudMQeRkAju7ix645oZY1g2gGoEUsQJGlREkjf0HPBdC2AvxGo7gEMR4zY+J/rzwU2ZMhQQYMkCefrB/LEH20qCHUARIEm4PkYO2+NGmjKSFgnYybdI5csYxKazxZwpO17+kcrYj9pUm9RYPTceVvTG+HcPKh2dGYoe8SDCyYEjYEkc8ODwCmqMXqCjVDLppMAoZX06WBn/ADdDEGYgxq2YCOdtA2iNRIkkdB1kYFWlIJapJ28NvP0x1xQLRqNRYIdEAlRK9RFpggg9cc5CiKxFNU1k6iBtsCTckXj8sLVGO62ZKlVOkiLGducyPo4i/eikgAW+7P1yv8cNuG8MpVVca0WoP8NKhUCoYMjW20AWj+5Nerl8xUptToplyO6xKgIlwQx0kzA+8b4alQRKzCpZLHkZkb2xpUeo2mbAd48xb4m4+eD1plfa6CtRkuWBA1Lq0grN29OWDRwuctUrvVCuCFVBuzc9VrCNvX1yXgxBwTszUzAYpUQU6Y73tN5vYBQSbAmeWB86hp6kVdJW1uv53/LHOV4hVoDVSaCzryB2YQYYHqRbxxqrm3JLsZLEk3uWMyfjgvoJFRpae+5dmOwOwODqRle9I6jHVJFZZk6oGlYnUZv3ptAvtfGmpsh0tZhYg7g+OAMjCo8Max1o+oxmNY4lo8Vd1DO7O2lRJYk2HUmcELXJiWM8vPr0wiynuIfAfXlgxasnnir7JUW2lxirXoHLim1TQqnUJbSAxnuqtttyT97rZRoBtfxH0MBZTOsjjS7LqB2JB7u0noZPPzxgrkSCZm9jzP1GAwBoANtxgvLcfq5fSlIqoJM6lB+6ZEkEjb9N8J6NWT9dJ9cZWqgshJjvevut9euF2mZjPiPEFr1TVCqlgCo2lSRqsqj4DbHDZlVgQPG+Eb0yQYn3jPkCcDrXM3PTGqwF0pdqXpALRWmsQjED3wbgtEAsCTvO+AsjmUQnUqEEFJcEqur7wgEyOoE4r1GuNp+8B5wQMTtm9MAXBMeEgjGdmG1GupLakR1I0SZ7p6jxt88SZPjBpI6aULNqWdElqbkA6m1WggQI5nCmo8CwiYt58sdJnoADXmJj+WTvhdmGNVoplECOXMsWXS6lSbK07EGfXa04yS3fahST2kaYWy+ztKwe7J3HP4YFTiQsdJCmRq8SF9Po47yVWTD3i/SbkfQ8cBydGoIr0CplzIiYtF4INieR9MRVQfuAAQYtME9R+vLEzUaZWmWaoNbsthaZYndfEfHBGSyaspqsWVA2nVYaRKqCxI/mgWAiSdsTvrRmq7FmUclFBlbCOQ8xbfB1F3poYcQWB7phmB7pvY6Y5TF8Q5bLrUWiKbqsoNTVGgLUMgLMWBiBO2sScC8VqlQwMak7pv3feUe9sR5HnhnfZo7JEYMBt1E735zzxJlMuhWRUQd4iHYAnSF6kAdJJG1pONcM4S1VdSadKgatQK6SdRAnSQR3RewlgPHBn7geC0w3JQrTuL+7sQZ3+6canQyi2D5h2Jlq2sPZgHnVpizcze07GLExgVmlhqBPvLBM2kWg8o5DB2Z4eBSoXAFVWqEkEaff1RcbaD1uRhRm6wep/DYGCRfxvP4/DE+d6M46s7y+YCiygDTy58tvPGq2eDjTGldrdfHDvhnCcuKIaoskp72oiXOygchNp/y43T4BQjTDamuDq5Q1pg2Hdk+POMMmkwrFKhJQRVUTLXO97R8OuC63s3RgrOG1sQrAe5vcg+9Gm0RvtifiHDqdHTDyrEkHTEQWseW3LxwDlDraoKjaNAJkJaLLBJIMmBEjnvyxS/JuNElNdp8j4741ngRUDRvMfPG6dVBVKksO8wRiV0MymLkGQN7ieVryDcvlg+Zp0mqU0JsGZiFmGbfSZ5Dlc4ZGoU5gMEBbmRA2MBgCfifxx1UqBu9GkADurMEwBJk7mCfM4ZZ2k4GllRkNRZYxJKtErJDBWBmIvYm+N5XgVcUftHsS1AkywI3BKCACGB1CJuIJ2wL0agR80xVAs3nxPTBOWYkTUMQJJJvEes2xv94U3df+jrNlOplQEcz72/5YKyeUGYcpRBJRe+1QfwgZM6iJi3Xp8BKcVENA+Wq6lBn6nGYIZ8indL1WK2JRVCkix0iDblvjeJe8vp/6HplHyLHSADziPU4ZU8uYM/DCHKAloHU8457YsFOqSLGSeXOfLHVMkC0as1FHgR+FxjA3jYj5C3z/AFxMvBa6sp9lUAJJ1MNKmbkS0CyqTv8Apg3J9l2Kg1K1KnYHcuY/2Aj54DZgHK1oMz5X8DiNqhbTylt/G4/PDtuE0Egs1SofCEHnfUT6fPAuZ0j2fs6dldC1i+5ABaZTewsJMjfC3vRqBUpM0hQSdRso1cx08MEUuzNckl6YpzcGoQpIG5idUTbbBNXjDAVJqEQzeC/4YK2ED3oHS+FWW4vWCa2YlBUZGkxpEak57SW3t3esQ0VZqDsxwREMM5aymUUhbtfvPHLwN4wVxGjRSmdK3WDJaTOoTyCi3UWwHns64WGUk6e7oK21kMwqGDIMAgCIM3wxqlKSq3cLsZI3MXABmy7bDpfE23oDNd6okIgExeAosVkyd4/tgzJ8E9sxXVEOi7i81FUxabA9PPoZ6OeQPQfVpZkIJcydTM6mBO5S6jxBwPn+IfZgBSJVSwZmlZOlwYaSSBAB1AbjxOEV3QV9GJwPLvXNIPUCISCygSWAvCm4EgCTHzwNlMmFLDQSoYkn2kNpJB2gKN453BvtjXZyjUqGo96pAYmW7zGVJiQZJtAPUYLzOeb+F3VAdtjB0n3SGjlcH/aPRssHCTiC/IC2XqVFD0MvpUNqVqRapBF+8T3WJBIEG3luMlastC9Op7EraEAQKXBKg7maig8roL8jN2g4vUyxZAApLAwJGmLysfpjdfiHtKK0nWFSmhUyQGJBLEzBIBYxcCY6QQm0rY74TaUv8gPC5KopAjUBVJ2VNSjrBvI3G9tsO6XZ6pqqxU0gJoQgka30gJDEHQJExp+7AgGcD9nuzBrRTLoqiGQEsutyZFhN43JsBEc5KrMBVLGqdi2m4VSwEwQ0MQoM7QVFjc4yyU7XRuEY6MytQ0UV6mo0aoKMgTU4dtgAWUQWkd0gtJMdMGZam6h11AJGkUVIeFBkSbk3kk+F8a4fxM1O6DLe0Qe4JPtHnUB930A3xZKPBWcK3tSDpEdzYECd28sBtvYLfgqGczJPtGIPs074R1VQQxC+YHeMKDsTYYA4Pnl9qP4Ip+/3QWF2gyb6vDrHXFk4plNFdqbsh1rANQlEIUapZhOm0x1g4WcN7N5isx10jREm5JYd5ReZI2A2PIYW0nbGT1bG+SyDNFJWAIVdNNo1BtNzYzEHnvIjYx3mOFVaZRICCyzqFwpZzLGIBWSRHUecv/heKwcuyNsrAwoJBMywiYJFjyw3ymWI0EulTS4aWqIWEQCs6rW5eOM0n0MpSKdxPhVapAFKoRBixEkneTzmPjywy4T2dWpQcsQHZmUk7qAApGxnY4tvGe0CrSALUQxNz7RW0kq7arEkQRAnn54Udna6NRq6HVv4tTVBDd1j3BIJ3WBbpg1oL2qFrfs/Vn9+QBIM6TcGYgEjf5YF4n2Eq1aqNrpELuHdiCJsBC7R4jbFkzGcZdKBhAgGYty5j6vif7WdDamtN79NojYeAxoutg4oqnEux9ejRpa62VFIuiX1wGvchiVi07c9hibIPVIrKGp1adGFimi0lBYM06gAahEGdzebzOFnait7bM0Uao5QlQALwSxFgfDngrPLTy1N2TcgiC9ixKjpuCJsQB0PJ5dBXY4yWVpOFBHvkLpPPuTpO07/AC843naaFTTslMByUWEUBQBqKgd4yYvN+eFuWYCvSWmoBUAgyIaqQLk8+7rOrwPQY5zWZ1sHIOkixiFdWO0i4CxJHLUZ64g4p9lFEPp9naEDufCoB8oGMxDl+Ioyz7RV3EBTHdJHTnE+uN4a2Hgik5R6SiqEoj320szMxVSqwIBCki99OHGX4y5WVYIL2RVUjf8AlWfj88Vei96vWQRJ6r8OWJ8pxHSkzfcXubnYRe+OiSOXyM+I5oMaZYlj7Qi9yQUYG3j54LXM/eBgXEbHYfUbWGEhp1KwDU6bQGksbKD57C5JicH5TgGow7F2/kpLO3VjYecHAa0azjM8WEQN9vP68cLOJZiqh76uqMIWZAIBBsYve/pj0jgfYkjSdIo9Y71Q+Os+7/tjywf2k7O0KeQzbCmpdFLa27zW0VNz6j0wIypmpspPAexNbMUQwUnVN3caBHdkaZYmB4YYUP2SV3YNUrIUJ7y6nkgEzeLEkn4+ePReOcSoZOkajBF3Cwo97lYbxY4pXZF89mKdat7dgjL7JX0yFIIBdFlQpAuLAy3M4b5L5IyrosVbhxoZCpQLJqSnoESpYimABEyWIHqTPPHni8do1KlNfZNVdSbGE1yWcgkudMdSDvztiw9nOydGlVc1MxUq1G3jvR5tJBbmd9gAxjDjNdmUSqld6Y7oIXXUpBCH3BUiWjcScRlyT60FbZR+LZKvUqK9GhSy4pkMFZ1qEMLzqMAyDsBG2AF4zTqV9VTKrqkMze0qEaxbVpJ0Bf8ALGLbx7g2UqZWtVSnTNYMAhp94Bm9lqUaO4d2EHaTtiq5estFa7VnVH0Iqqio/eR5JddMLyEg6pmZwYytD39Fuy3FKYNOuA+o0jTFOn/EFrkgINJOoAWHjsMVqnm3rEmsZ5EElbzJkAHlFusdMBvwjNOraGVfaHW5VmBIcA6DYkhT47NfwOyOUehC2aAYIVoViVmJEmyxNtzieWcUtPZGTsZcQyCO2s6GBXaJAC+YBvJHy5YX5t1Uqi01YEC8TYLp52tCjbB9ZvazJvFjHh5444Zll0EFibiQRYMOQvjklkbjsXlxK7X464qgI5TSdwSDvyI+WGuTyDVgq1NTsWgIqw7GbXsVB5+A5b4j4LnKeW4itZkGhSSBE6SQVD6bnut62kAnF54r2kpZulVrZZpZFCM2kqVFRttTXPdRx/ujHQ4LgnF0FbKjQzq0KhpLRCjWBKywLIYBBbf4Yf0M68ACq6wI5f8AxwHlKySQF5zqjf16zgtIxxPO4ukTc9ivtHlqlSnqWpLCYkrcEFSl4mVZreJwu7G8YQKuXepVgEkKlLUSs+6GFQEaieayOuLHSAUaWVXQsTpa9yrCb+GFGZ9mrh6dPQQVTusT3QbgKZAvYR0OO3DnXH9lVNVQJm6K5nMVaR1JRZvaqUUvVY0gywVaoQNKuZ2kxE4F4WaFCZfabmh7SRvM6h92BHhg/jfFauVq/aKQUMymmSQrSPaLUAIKjcKRIvfcRibguUo5ukan2bSB3npK7hAIB9qNRPd3XpEYryi48r0V5Jqw/i3BVfLqGaRUKEaKVKgveErJNQmZI3tv6ldlOH1MrRK6VJYqao1oyswMR71li3z3xxx3NstCm4q0EXWuhKh1WSxlRTNgpm/ITBxHxL9pKZdwi5bLVldEcOocBpJIs1zBvcc8BXJB76LsmeolCGprTaOqG/WZ8uXPE2UzYYGKSATAggxETNt5xTOG/tJfNM/2fIUYUCS5H3vGRvpNvDBdbtLnyIXLZZP9MT86kYo015DRJ214CalTJsC1N/tC01dYIAYM0heRlAem+IeI9lnbStSp7c3B1EIWkhlBHiVH3uVsIeNftNrLUopmMsoehUWt78FyEdRMAgA65t0xY+wHbBuIVqpq06aezVdOmZJYta5MwByjBa0gdbK5XerSY0zRNBofvMDpOpTdT7o3A33GFnDKxSlpAklxzmFXSsA3jV4C4GPacxlwVMCegO0+MyPliocW7LU2Y6aIp1GiNDaJaCJESANgbCwPjhHEpzKVkCwprppI4v3mUljcySfPGYsNXsDTUkan9VE/JsZgcTc2eaUOHM1Z0qt7GFDERJvYAAHe+zER8sW3gnYwuAadI/8AqVtvMJEehDeeGfB+BUqHFtAGoHK6wWgkMKmkkdLDF/RQOf54tKRCis/+EB7NjWY1CFJAB0qIB2ET8CB4Ys2U4dTpiKaKg6Lb8MZmqwVGLEBYuSYG239MLczxoihNJ6bVNI0y63aByLDx54k5fYdId1a6opZiFUbkmB88ef8AbrjlWrC5JiR/1PdAdSpWNLjvDu8+u2AuLZnPFVerTU6p0mAwHiArEAeMeeOMvSzenWWp5dABLkqhExHeid+QPTCPnemhfk3orFHtLWrVNGdrEoJu1NakOCYERbnsOWGr8YoCj7L7bUFKZCU0KLq3JgLvitdoaDCvUip7QMwJq7hyRqJ1XmCxEz1wBQ4jWRR7J2SCbqdJvHMRH9MdSXJdj9BXFc+falUqVSsCNZ70QLGDtGw6YP4Dn6+XpVMz7A1aZITU4fQrBhfUseK77kYR1a9aqfaVXeoTbU7aiYi0m8CcWTgGSpZmj7KqQpRp1KJdgbwb7DYD9MCSSVGvRc+zFHLLlva5s0MsoYN3ajVGkqpURrc7kHruLHaj8Yy2Xq55Bl6r1kqsC7sujvO5LaU3ChY3M4m452UVdK0NTkGCagVAFIBBkkD3iRGNcP7Lqp1u5d192nSBjUNtdVoESNkBn+YYknCKbF5JbL/msmKTRqVzE90iwuII3U22OFWfzgCBhcRy5bEzcQI3nxwrcV6rh6gOskS3+XkoAIsBy2w0Sn3Cjbbkk6Rfeb+OPImoxlo5tC0ZgNVYmVJUgR1BB5HpbE3DMwNLDlN7gXaIJN7/AAG2+F2bIFQabHaRPug3vHl/XB/DuG1A5ZaispIYkc52tHdNr35+mOmaXEz2L6PA6wzHtGp6xMkaonp84PS2LN2WoJ+6KhcaP4jXm5KM2j5sR6HBaHaR+GEOXy9StkBRpsE/jVSSef8AFcREb2F/DwwuPLf5f92PB07bGAr09tJHmD/bHdKhT5KP+P8ATAWUyGZpgA1gwHUE+ki/zwf7SoBup9TfHNOKT0yckkd1FgCBHeG3jI/PCjiSBSthckyCbDp4dd+t98HanbcT5OcJeJLUD7SB0M35TzHr8cVwGTGfazIf+TUhP4bDU1WSxVwbIFEAdJIvJiOajst+0rMZGmtA01q0AxOlhLBTdlUyBEkm83xYsrxarTUr7MOpADAkEMTvZugFz/fCfj+RytfS5Z8uxEaRpdAeYCyCB/uOwtjtxZoJV0dEMkUqYV2lqPnKNKtRyzojzVeGLAAhwCAWIEzNgPe8MIXprlsoEzOQb2zakFSozqVMEhgunSVW0CZtynFgy1MU6Gj2oaF0juMswAL7j5432mD5lFRSpVLyagBbzDERH1ti6nHwykZxZWezvHcrlqY15WrUq3momZelKyYGlV5D474tuR7SrVAZeG1nRhZmzlZl6fdTqIwg7Mdl0dcwawVgoUaqVdDAN2BglYHdNyI2vyfZWlSy66KVZgLmCy787zA+GGckuwyaRWe23G6LaqC5Cjl3UqxqoWZyCNUSyKTIPPFlyXD6zAEZVkAC6fYswBEe8dWq5seWF+R4J7fiAqVjSqLpPcJLFtNJgDGnSYN7nkMW/O5KmqBvZ6jSA0LLDTEQFjaPAcsJJxlrsFKSMyedzqKBToM//quDA+Kn44sXtCxRmTS+iL8ixHmI7pv4+OK4OKs0IyVNLQplmIEmL+XPENTKUhUKmhIEd4kmZANvK/ww36RkqLmiCNwfGMZiq5ehT0/4arc2v1P47+uMwbG2V/PcTA4pl3Fi2XqpeNwdQ+eG78QqlSNbRB90KPgQsj44Q9lqGTrhcxns4y1abEJSAUEA3JUAO7A9QBHpOL7Q49wlBZ0P+pajH5rjSjyqhYsoAzpcCaVWpuYeq7nZTPe6zHp6YOqZSPZlMvq1CW986LD9T02xcK37UuF0h3akxaEpML+qjHFD9qVOsCcvQZgDE1atGgv/AHuWPmBhfaXk1forRasNIWmALCDNhB1RLAQD4c/GRPllrBl1LTAkaoCgRCExJJ31j4YaZztjWqgqM1wvLzYg1/bMPkqT6HFN4z2Rp1lATP8ADyZJJNVVmf8ASsYRx2kjWWLjxpVKD03KtMd0NcwQbAGeXLFG/c+XFQLoWCpa+pryAIliOvxw9PA/s1OnTNahUOkDuuAu28sFBB5ROK52q4w+XqmmgWwBDc4YX9ZBv0xzJZZTcVok+Un9DviCZbLZDWadM1ncFVCKSKaKwJYwYlifOMccGrvVorUI0aphabMqwLAwXJuRO8YrFbi9Wvl9NRnqPUf2dIMSRTpyNWiTaWhfIHF4yeXVEVQPdAA8gIwPUycIKN7FyfFJG8rlgpJC3MSZvaTzub39MTI0zy2PL6646VwBMfKIwPk6ilbbemw/DbHnN3ti38dhGuP74HqZwLUYEiY/XBIe/L44r+azKjOjVcAEC3rO3ph8fybFj0yCvRLVlanqG7iDIF4ta98OBwy4fWynffw6fG3ngGq7li5UgLJkdZsI22wZT4ij6QyQT1FhAM+WxxbI5SSoU37WoDK1FK+Ci55XGAeD5pkQqVuKlQ7xZqjEHeIvg985Ti2+0Dkf08p9cbyeYT3Z74AJB3ny2t1wiSUHaGXCtm1zwPhG8EGPO+JaDWB8OZ5bY2a4G7EeMx6A2/HnhPmM2XcgC8kAiZKbt4SAfPb0EMal0Cl4HeVYMBJH6/piDOIgaoxEwBuNlG8enr3fLAXCVc1CCQRfveMzA6Aj8RgmhUYuym4HUctvywJx4NpFFSiRU+I0zcEeNsD5rKUa5Etf65G2GrUB0H15Y5+xpvpE+XPEk92iFAFHJrTQqrFpIPeMxcYMgMO8sT1/DEOdy4FNoUD5XtiaknSx85jDt2kxvAo7H0vZcXamNK+1Rgin3WJAcJ6gMB4iOeG2d41lBmWy7rUyjpYlr0y0iAAskAqQQZg9MK+3PBalKnSzPuMjgKSQHP3gwG8Bhv8A5sVbtdxcZqqtcE6npqHkAd9BpbYmRAF9z0x6+OPuxXNHYkpR2j0arkUAHs61OqTcBNUkAXPhHPxIG5GAeM8O4gVU5VMzMmdIboI3tvjnsx2K4hlayVPZrUplYLUqit3TDKwBIJuAbDE37Ru0WfSiitW0GZ/haqbQR7rwQTHSNzvjQwKMrRlBJ/Es3Z3JV1AbNZfM1O6O6HiDF5GoTflPLFlPaDKUVDVl+z9PaU4PoQDPxx8/9mhWzuZFKpWdpVm79RyO6J6zi88O7CrTqoX9gUDBnJXUdKnU12B5DecXiuGg/o9B/wDqNw//APOP/wBdT/4YzHznneKlqtRlPdZ2YeRYkfLGYpY/GJZspkcxRbVRpezaCNQrMDB3gh5Frb4D4y+cVS9RZUbkn2m/XWzHF4fhmTj/AO+UR/to/rhTnuzOQqWq8dRh00gj4K8fLEkpC6XRRcx2lzLhQ1eowUQoLGFHQDYbDbAr8Sc7sfU4Y9qeFZahUVcpmRmkKyzaSulpI0weUQfji48EXguWSnVbMV6lR0GqmEVtDEAkXpiCDYGcVfRgjh/ZvL5pBX9qQHgkKBCmBI26zjz7IcEr5mq1PLU6lbvGNIJhZMFjstuZIGPSszxGjml/8h7XRBSp7QgNJ8AYAIJ+eOOCcLzeWUrl3VEJ1FQFImAJkydgOeJJ8ewXQ+7P/s6p0Msr8QdKVRJv7TuDfSWJhSV6AkWF8U3t3U4aKD/ZWOZzNRwGrOGhVWCfZiAg2VZUTBN74r/bypmBmm9uZLBWHMaYgRcxcHbxxXQTAGKJLtGLB+z6lrz1M6o9mDUEnmotHqZ9Dj1jjNFDlxVgLUUgPEAPqgTAi8kXA6+EeM8E4fmBmE9kjCoGEAyvnMxAjfF+47m0FJaVInUO9VcMSpb+VQSRAP3pJMDHP6lRa2SytUTZ3MkJYzttMx+uIOGVh7JYJAHPaep2wry2eqFDqmAPetB8PP8Apg3hGdLAiNo8r8/XHkOFRZF7iNtYA5bWnFdRSaxv7p907HePn06Yb533PMjla3UYX8OSXJMgqYF7z/Y4GN1FsCeibMVCWK91SoGxEXBMRvuIPQR6RIuo6VmdxPIWnxkNPl63JrCHBEXU3A6EWn1FvCeeBTTqBwUiSIjoCR9R4fCnu+EvArZPSotHfpzHOZ/A3t+OOKFPQZFLl7wsf7eGN0azsRIDf6dufXywXRzAKgg7/KDHpcYhKc12JbOvaahFiPEX6YVOGSpYwdS6TyiNMbTIm5nlE2GGxQWMT44CztJWtsfCN7Y2LK4ugp0E8OzqaF0wDEmAACTdreZ53+WCC0PvBI2neCT+fzwoy/DAGABBA3+uuIqpNSrAtomB/NtsTfytyw3HlJtMeO7Y/wBa87/P8Mb9oACR8APwG+FWTy7rv0m+/gOeCRnIBLAec/RwlV2LZJmKilDvOpdwQB31F8MeEZRDXSY0zqPjpuAet/HCWvWBQxESDe5kFSBfyj1xyvFjTZWIbVNiDtHp1/PFoVa0MpIl7XRXzGaaqSLhFHQASLT0k/3x5rmMsFqMoMwYnqRv88ey52rRz9MawVqqLVAI1DoVtq6g8j86XxPsdRpUyxqEFbhSIJnwN49MezGaezug01R32R/arWyqpTrN7SkkKFKywQWhWkGw/mkbY9ByHb/h/EwaVagXIEhXRWtIEhgbG/hjwzO5MKRBmZPkJIHxifLD/sNXFNqrSQTC26XJ/L4Yr4tGaounGOzOXoOK+Qo1UqKfcZiyMrWYQQWWxkd6LbYZ9ncyK7lK/wDBUIWLFl02KiLiIM88B5LjgmGMjx5eOIe0mRrZikyU9MNB5AtzAJIje/oMJ/cC2Wh+y3DiZ+0Zf/8AhjMeRP2IzAMaP/b+uMw9obj+y9fumkokU6RMbimp/LC3P8ML02VERSwgHSsDqfdBnwwHwTimYSmq1aesKIDKZMCw1Df4xgyr2kC2KOOfuj9bfDEXdiWUPjvBGy4UMQS02HTr8cKQnPFh7TcROZqhgpAVQoB33kmPE/gMK6eSc7A4tG62Gy7cFy3slmnpBaDqIknp4YsScbqAXcfAX+WKnwHIVioVlZhy0m/lsf6Ye/wqP+MUB/k1+0f/AIpt6xhJJeSbdFS7aZ85isGIuqadonvE7euIeD9jK9ce0MUKA3rVe6nko96ofBQfMYtp7RopillhM+/VCt/xSCPiTgfN5urXcPVqGo3IGwUdFUWA8sQyepjjVIV5aQPxF00BMvr1x36zsddQ7TYSo+fzkFlIlWsesz8L2w3FRR0npt4c8bOWQ7j544H6m/yOdysT8SzRFIFe9zuIt1vv5432XzJJO5tJA5bXI8bYztMgCppMAWI9Rv0sL+mAez9QrWWTAkT8LTz3xRJSwtj/ANJZeJsSltU3Ec2n+2AchqVrqd+h5qDf0w1r1ZEAeO5/LCis2YDd1TBMxMwYA/ADHLjkuPERSVUOKlWqWUd4CCBOym1zy9AfwwKlGrrqmQyyQDEREbAG4i2/3YwO+eqwp0G0TqM35x0W+14nfEjZ4zrcsoAA0AQLWMtN7kGI5ifGkF4CmuibJ0ITSCGPeAmQDAhot+fM4nYVKfvU3gkwQARB2229emOcnnFMzAM+Qvf8z8MGmqCN7efPriWSS8o3xAqmYIIDCGYwLkz5xt054nWm5H3WAPLacA8XqXtI6G5m1/m3X44iyOd06pNjew58/Xb4eWLrCnG4jUvA4p09IJYAEX5RHr+eKzm+JRUZgW2ibmSekWXc8+WGPEeKD2XdZpO9oj5fUYrtasWdUgadF+QuLmeZ5TzxsOJ7sMaod8P4kzrBmN5Mn13vjuNQu4+H64g4M2pAoWFFi02P0frqwegs7wB9dcQy0pMjPsgVCD74E8/zgYnUgAAMCfDHdOmoFoj4TzxG9A8tA/2/mIwsZ+BVKiaiGBkEDyM/EnDPJ8ZDn2eYQMm0mD/xIMjzGEa0Qp8PCf0xhdB7u48/z/HF4ZnF6KLI0HZz9mVKuWbK1t5mnUgMI5AixA6YWUP2b1aR77gX90yBbmTiZc+QdnB5xhtxDtBUy1OmgYOGphoa8XKx8pg9fDHfD1PLVHXjk8mgClwGoliCf9MfHE1eq9EDSxXlFiPgfywflO22r/EoAjkUJXeeVx8sEjtFSqTqSqq8iVBv6H5xi6yRYLKq/aGqT77D/dHyjGYtHtMofvfFGGMwfch9of3IlQy3FKQWG9pIO6okgeZa1/l5xiV+P0jZqTs14IFNYHKe61/lhBw+tqk+MYORiCIt6DHI8rizncqGZ7QiL0KfXvln8Pu6BONJxur/ANMU0H+Sig+ZQn54Fps3p5/PHYqgRq36YhLPNknNs3mqtStatWrVADszmB5DbHWUpIllQn9fC2Ogw6+ox2Km+mD639cQllm+2LyZPT6kBfT5c8dNN56eWIEqsbAgnw/t9RiSnSjcz4/05YjJt9mbbNeyB5C17wfhiU1AomNulzGFa8Rjfng5IJnGlGS7NJNC7i1PUwaJtbx/QjA+SUoynTMm3nyN+cY74y24BG+3zvy3xxlKbMEhSBMzsfHfcY7Y/wAZV9FjNQkQgUHrHrfxxyARuw9B8r4gV4tLEjYnqesY7UXk/iY+Bx5zOds6qix544rqWG9p25XiR647NEnn8sQVMsTzuLz44MXXkyNjJg7i88rx4XxImVA2m3j9WxEtLq1pjujrvcmPXElLiBRXgSq8yLtpItPQ+FvPFo45T8jJWdhSZAupEwdp6AYQVK/s2IAv+UCR5eGGbcQv7hgrcwfdN5jqNxhFnaBWppMk2HmDtjrwL7LQQd9qasgUxG2omJk9Odov5YBNEiEGklQSOe5Ena/l4YkQN90bSdpiPCNvS+IqmQZvddfTmMV+Megt0MOBHQDLADobjzw59uCd0/DwxVk4RUHPn54mSm69R53xy5Mak+SZGSvZYKlKfvR4TjSZY8pwroZ8xv8Ang1K4N5g4g4NChYoeMfXjiM0BJlifTHdKoY5Hrz/AAxhrmZEev8AXAS2MkjmpVCiOQE3/DAnGKwcheYUhjGxliRPPcfHEHEM2pB5MDfxFjbC5s3oYGZBt4/UY7MWN9nXD4occHY+zjVNzHgLWwVUe8QSOvLCfLZ1fuwJv4X8/CMMdQBhonle1+l74GTG+Vk5q3ZspPMj68sZjWodTjMLwYvFlK4bmirwPvcsWChmeWK3w1f4oHjiwquqb3FhBx2eoimzTQWHnwxKlNQJE/mZ5/1wIg0i+/hghGm5+eOJ66J3XQSFlfdgdDiRVGwA8tvTAevqwxOtRQNz52GJMWw4qI3v4frhZxjOaFBB8/X6OJGYH+mF3GVDIRN7G/SYwccOU1YYu3YqbPEsL2Jxactmy690mLXE8vTacUFjBF/q2LdwyuSlu6Nh5C2O31MEoplZ6OOL1VXkSTcg35RPgcB5PjASxWbD4DYYZ11BuxF+l8A1MunIR48sRhKLjxaJ8rVDKjxlSLGJwQubDcz4wN+gxX3pclk/X0cYKxG0jnibwrwJRZxVgczfHRzB2vHM8sIE4uwixMYIpcYvBH1fEXhkvAoyzlUKhLd7YaTMXPhtgEVRUKoxIBk92Cbco6kiOWJVqq6+6PhzP52wuzzbFZGmRb9evhjq9PVV5LQYVRrqjaVZ2F5LXCAWEkGI325AYXZzWziPuQpI22EH664AeqSpjwkEdDYf0xqtnKhSWIgnpewiNue/pjuUK6KoNoZiQxmb2PIgWj5Yykii+uGHQbfrfCc50hYsBtY38fjhjwzNIUIcX+ExuQ3LBlHiroz0WvKVYQFoDdd7dfXGNUUme6PEX/HAdCuukAQRH1fEyOCI0/C4x5Mm2zncmwkUlgGF9AMaYgxt6DEJrsD3QMTfaCTJj4XwprNew6SPI4jYOJ5+Zxy2YJMAN8OWOzJkfGfLDL9hTEXHajTpjexFrEXF8I6lchoFwDbB3EMxqIB32J9d/lhdUeCD1Fo8J/pj1sMaidK6HGRzKREEsY3+d8PqOVSAWE+G2/OcVrg8NVBboTHU+OLM7mJiPLHPl+MtCXQYvBUjcjwkn8sbwB9oPNj8cZifMb3F9FFT3vTBuWcgLBO/54zGY9DJ0aQ8oXE+A/LGO5gXP1GMxmPNZLwZTO/r+OJEvHr+eMxmEfZNmh97zOA+Imy+WN4zDYvyDHsr7bp5/ph7wn/B+P5YzGY6/UfxlcnQeRf4/jiZzGkDaNsZjMcBBEjD69cBuZPofyxmMxvIWRVR3/T9McaRp9cZjMVRkN+HXIBuB1/0nA3aFoprFrH8v1xmMxaP5FUVx3OhhJjeOU3wZmj/AAE/0A+uo3xmMx1jiVxtg6sLr5jG8Zh5dBYyypt6nDTKm4+umMxmPJyHOzuqx68h+GB0Yxvz/TG8ZiKEJ6rnTv8AV8Qazp3P1GMxmGiMJc997zwprc/rmcZjMevi6OmIRwk/xVxaFcxueWMxmOb1H5Cy7BnQSbDG8ZjMA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3801" name="Picture 9" descr="C:\Users\yunusemre\Desktop\indir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85387"/>
            <a:ext cx="5786478" cy="4334273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2275142" y="5434628"/>
            <a:ext cx="4453720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Şurası park mı</a:t>
            </a:r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 descr="data:image/jpeg;base64,/9j/4AAQSkZJRgABAQAAAQABAAD/2wCEAAkGBhQSERQUEhQVFRQVFBUXFRcYFxUYFBcVFBcVFxQVFBQXHSYeGhwjGRUUHy8gIycpLCwsFR4xNTAqNSYrLCkBCQoKDgwOGg8PGiwkHyQsKSkpLCwqKSwsLCwpLS4pLCwsLCwvLCwsLC0sLC0sLCwpLCksKSwsLCwsLCksKSwpKf/AABEIALgBEgMBIgACEQEDEQH/xAAbAAABBQEBAAAAAAAAAAAAAAAEAAIDBQYBB//EAEkQAAEDAQUEBQcJBgUDBQAAAAECAxEABAUSITEGQVFhEyJxgZEUIzJSobHBB0JicoKy0eHwFTNDc5LCFiRjk6JUs9IXU3TD8f/EABoBAAIDAQEAAAAAAAAAAAAAAAEDAAIEBgX/xAAyEQACAQIDBgQFBAMBAAAAAAAAAQIDERIhMQQTFFFSkTJBcaEiM2Gx8AWB4fEjQsHR/9oADAMBAAIRAxEAPwC/vW2KbwYYzxTInTDHvNAi+HPo+H50ZfCJwfb/ALKrwzXhbLSoulFygmx21bVUhWlFN2Jv2s59HwrovVfLwqEM04M1p3Gz9C7GfjKvUyYXovl4U4Xkvl4VB0VdDdXWzbP0rsWW11Op9wkXgrl4V0W9XLwoYIrsVbhaHQuxbiqvUwny1XLwpwtquXhQoNOCqnCUOhdi3E1ephItauXhTxaTQyVVIk0eEodC7B4mr1MIDxp4cNQpqVIqcJQ6F2DxFXqY8Kp4pqU1IBR4Sh0LsHiKnUzoSKeEJ500GnTU4Oh0LsTiKnUyRLSN8+NEst2f5wX2hXwig5p/Qq9U+FHg6HQuwN/U6mOv67UhouWd5KMOZxhKknOAFAlKkySBPOqS6rcXWkLyJIzgECd4E51c+Sk6jxj413yE8RQ4Oh0LsHiKnUyvKzTFPGrMXflr7KGeswg8R7cuZqr2Sgv9F2JxNTqZXqtihwqM29XLwoO3OFC43R8TUSLSk78+G+lrZ9nf+i7AW1z6mH/tBfLwrn7QXy8KgQfb2T4UShgxMVbhKD/0XYPE1OpnPLnOXhXRbHOXhU6LIrgPEVOmxHlR4Oj0LsHianUwPypzl4V3yhzl4UamwneR3D8aem7zxJqcHR6F2BxNTqYB5Q5y8K63aFyASIkbqsF3RkCQqOc103dAxYdIiqVNkoqDeFaPyLQ2io5L4mR0qVKuSPeBbyTkj7X9lBBFWFuGSe1X9lC4a6XZfkxOV2358vzyI8FOwVJhroTWgyEWCu4KkilhoEI8NcwVNhrmGpoEiw01VTRTFpyo45cyXY2K4XIqWKiWmiqkkXxM6m0UbZhiEz3GZ7cpquSnKra60adn406lUcnZhhNtkqGNOtv4fnUwsg+kY7BUzTWSe2rCzsa9lakOuApsonTdxNTps+egB7OFGdCAtH641P0YCx2n3moEALRrhayPYaPVGHd6QqO0kE5cKhAZNm6sx+pojyMgjLWnh8YI3z8akXaxIyOVQJELJBPKT7KqHW9e73VbuWrXLX8KrXTr+txqktAGRvhHX+yPearbMjzqe/3Gri+E9f7I95qtsyfOjv8Aca88S9CwaRmKsmrPJjmKDZGYq4sicxWil4Q09AqxWCQTy/CrMXamEZDUTSsQAB7vhVgCOr+t1aVoNQM3YACowOHhTk2MBPfPtojpMjSU51fCrBBXrMMKR+shQ9tswDSvqn3GjXHMx2UNeLvm1D6CvdSq3gl6P7F6fiXqZalSpVwx0pFbNE9qv7KGiq7azaI2bogGi5i6QyFREYBwPGqy49t0PuBtSC2VeicUgnhoIJ3V02y/Jj6HNbZRnKtOSWRpYrsUhXa0HnnIrsUqRoBEa4a7NPRZyoEjw31LZXLRi5ZIhrqmyUk7hr7D7s6GvO0FlorgE6JHFR0/HupuyWLoXXXCSgkqz1JSCVn4d1InP4bxNNPZnK+PI8+ctdrtj6lpeW0xiWEhC1JwhuBmBqTPfnyrbXK4stQ4rGpJjHEFQIBGID52efcd9cum5Fvy4eoCVGY9JSszAyynfyrlqtqLKvoXCcUYpCFqKgomFdQcvZTXUUvh5Gips14qMFmWAGVWt0nPuHvrO2K+mnF9GFFKyJSlaFtlQHq4hnV/ZFFsyADlvJ/Cr05KLuzOtlqReaLhlBy7aMbZVn2eyuXUcaAoiMzl2GrJKNez4Vui7q6C42dmAIYOIA8RRabIJj9a1Ilvrd4ojDnViAxsgjTf8aY/ZxIgbqMUMj2/Go3RmOyoEGbsgw/rjUxsicsqlQMqz2195us9F0SsMhU5A6RGoqspYVcMY4nZFy7ZxCst1U7gzP641FYVOONJUt5yVAzBSBqR6vKum7xvW4ftfgKFm1dIjillczV8en9kfGqyy/vR3+41s3brRBPWJA3qVurD228AyttRSSFOYCQJw4sgTymsk6bi7Mo6V4tpl21qKtmTp2VSsPpJyUDmNCDV3ZTPh8KbTyiLgmlmXFkBg93wo4A9X9bqGseh7aNB07DWhaDEMzipFAxSipVJyqwQF5PW8Kgtaeov6qvumjVoMnI68KgtafNufUV900qr4JejLw8S9UZWlSpVwp0pV37ewZ6MFKzix+ihatMGpSDFeXXp1LStbaSgYsaQQUlMBKj1VAECTwr1i12oh5hvLCvpJyJMjBEZ8TXn22zixbClcZNlKSBEhSFg9+KfDdXR7JL4IxfK/vYxKkoVnLqX59jWi/x1YZtCgUgyGV5k6EA7jxBNOVfkfwLT/tEZd5qe6CyuyMqVhBLKNSAZwFKiJPEA1T3TeaQHcbzaUpxSpSkqcOfUbaCiYmTmBlAplByrXs7WdszPHYacru2n1Yc/tCECVMWgDiW0j+6hLy2wSzhCmXwV+iFJSmc4Oiiddxiqhd8JUCjpRC4CusCIkTkT7qvbJfjZEulKjgCE9G30iwoTDik4SlWRiRn31sVLm0Sp+mwhpn3Dmb8AIQqy2jpJgDzIJnQQXKKcvB5JCvJHwM9VMD/7KpLXawX0lpD6m0pAB6F4yrCMREoyk1HfiXHrOttth8qUURLakjJQJzVG6hOraoqVsna75XyM0qDptKKvlfz7a6lnar0L4U35I6cOFR84ykjFOFQOPkqqhF7u2ZZCWlwc1JKm1Ej6aUkjTflVrdjjqDJs7xlllB/cjrN4gTm4MutXLTZ31vKcDBALeHCp1sSoThK8JMpEzG8pFYaCaqNNWiblCLydvz9yue29cg9UNnq4UwMMbwFaDv4jSh7LtC9iDqkJVjJ0ICiBloBAyAzoxjZ60A5hAGhh0gkHIicBGY5GjBcj0pIDCSkq9ErzCtxAQBlnpxrS4QjnEMoQi/haf5pr7lRtNfBW20pTJQUvNlC8aVEHORAzzAPgK20T4VldoNm3XGitbiQGklcJSrrFHWGZOW8d9atgyhJ4pHupWbirqzFXvFXNDcI82O1Xwq1SPdVVcJ839o/CrVNejS8CPPqeJiAz8KljOohr4VLvppQStDUbmoqQ76jc3VCDhpWV25/g/a/trUjSsttyf3MfS3A+rxpVbwDaPjRPc6fMI7D940VgoG6mJYQcStDooganQCiPJ/pL/rVTYXwopO2Jjn09VXYfdXlVtb6VaUKVhBxCZCQCRqrIyBwGZr060Wfqq6y9D89X4150wqzpUTaXOjI9A4iiTviNd3jSKrtNXNeytRuyC03O5ZmSpDrih0gBUIRqtIzQpEwQTBmiy/gYS55U9jUnJtLmYMkSogZDfmPGnP2i73PStaldr7p00311xqwOAS+pQTp552AOUUhwpt4rO5sU4u2NX5/n9HLnvRbyyjyi3DIqytKBvIiAzy41brYV/wBTbTkdbWvn6qBwqrs9gsKTKHVgxEh54ZeNT4bL/wBQ5/vv/jSau+k/8crIpNUm/hjZFPaL2X5cLOHLSUJkqJtdplXUmMlCIMaUX0gE4i6vMkYrVbMhnAydGQFTfs2wYy50hxnVXTPYjuzVM6U82Kw73D/vPf8AlVpqrJrDK2Sv9X5syzg2snbX+CjYeDqwlLSM/XftUAc1Kfir6yWRlDiCmysqCVBKnEOOrUhwxgUMS4yJG4/CoRdd37in/cd/8qtbA2wD5pUn6yzppM1pqSWCWXkzTKcHJYVbuWVKlSrij0gW8bmbewKcC5TjAKVuIyOCZwEVidvbkZZabW0mFdLhUStSlEFKj88nePbRnyoMkMsupUoFKlogGBC0iZ55R2E1mNprgaYaZcaxdc9aVTqkKHxrptkX+GPoYHVSrJNvN2/O5pdlbVYRZWy/5KHAFBWNKC4SFqgmQT6MVbnaq7UaLZ+y0fgis1sXd7LjBUttClBwiVJBMQkjXtNahqwtp9FtA7EJHuFabGHaNrUako2eT5/wR/8AqDYx6HSq+o0fjFcO3yT6Fmta/sQPfRlNioZntj8ogStsH1ejYHftuIT8K43tHayoYrO02kmJU4VnjomNwOtA7S7TJsiQIxuKzSmYAGmJR3CfGs5du3rjriUOttpQVJkpxYk55GCTNWwu1y9OvOTWSsatd73gdPJEDscUffVZ+27cp1xs2htPRpQZSynML4YtIq6b9Adk+Ofxqhcytj30rOg+CooAp15ym0/suaO3hbbUlpa/KnSUpJEYEjLsE+2rG5mS4UFx15eJIJBdciSJ0BFA3mmWHP5avcakuCyKUGiXnIKU5JwJgEaThmltnorQdtRZEpU8EiALGFgSTCw+AVSTM4cq2d3rlps8UI+6Kxm0dmwLcAKlYrC9mpRUZQtJyJ07BWnuN+WGv5bf3R+BqstCz0RsLgPUP1j7hVuDkao9n3Mj9b4CrgKyrfR8CPNq+Nks5+FS76Gx51MFZ04UOJ1qNZ0rqla1C4vSgQmByrK7cq/c/a/trTpNZbbpR8zBj0/7aVW8A6j40FXOodAjMaHePWNF4aq7su1tTKCpMkgyc+JqY3Q16vtNMg5YVl7/AMFZ4cTCbUnqK+qfdXj20CZDf85r/uJr1K1XW2lClAGQCRnwryu91z0X89n/ALiaRVvjVy8bYHY2fRiRkMpq7u9MJV3e6qVCsz2VcWV0BKiTAnMngAJNNj4TFDQvrGrq0UtZjU7q85tXymYHAhloONhUFRKgVR6RRlAA4nWtxYbzS+ylxEgKjI5KBGoNRST0H4WtSyaWeJrjrhjU6GuJ0rwLbD5W7abWvyZ3o2G3FIbCUJIWEZFSytMqnWMoBq4LHupVTXz5tz6ivdWW2A21F42YLVhS8g4XUA6H5q0g5hKh4EEbq0zx8259RXupdX5cvRl4eJepnaVKlXCnSmP+U22oFnQ0qcayVJyy6qm5k7siao7+OO7GFcOi+6UH21sNs2cVlWIz6N2O4IPwrIIGO6D9D+12fca6fZPkx9Dxa0kqt+U17r+Cb5PXeo8ngpB8QR/bWvFYX5PXfOOp4oB/pVH91bpNaDFt8bbRL9vsdqC12pLSFLWcKUiSf1v5c6nrE/KDeEltgH/UX7QgfePhUE7PRdaooIxl+XsX7Q45BhSuqDnCRkkVC0tSiAI14UUu7kkHDINaHZ+5Utsh05qUpSYjQBKp8SPZTnUVsj1auyzoWxaaI2qEwhIO5IHeAKobaYto+lZlD+lU1dWq2IQMS1JSOKiAPbWetloC7Q242QsJQ4kwRJxaRSdFdnl0b4u4baBLSxxQr3Gotn7evo2gllaoSkTKEpy4FRmO6uptHVIKVDqkaTr2VHs3bUpYaxKCYTqTA1O80vVZHswaadgq/VuF1PSJSnFZbWkBKirRAJk4Ry0q92admyMH/TTPdlWeva9GnX2Q24lRCLSlUGQMbWWemoqx2Uf/AMkx9UjwUqqvQY1kbS5LXmRO8Grnyox3+ysddD/nCPo+2RV8lzdOcab/AArdQ8CPMreNloi0nFRCbdxqnKzlnSdfIBPAU4UWbl58IzMGuG3SRyNZ4Ww1XWraRSVHCgEAkSScyMjEDjl3Up1oLVkpxlUdom3TbKze2lonouWL4VVJ20O9rwX+KaFt9+ptEBIUkpzIJ1B3gjmKXUqwnG0Wa6dGcJXkjS3TerQZQCsAgGQZ4nlRgvNo/wARHj+ND3VY0FhslIJKcyddTvqVV1NH5g9v41ojjwrQRLDieo28LYgtOQtBOBWihOnCa8gta5Uz/wDIY+/+VepXpdLSWnFBMFKFEdsV5Q8nNKji6qgpMARiTmCSeE6c6RUu6iuNp03ODjA3CXsz3VVXre4cPRlYCEkyJIxK55ZpEeNVLFseO8lRz0GXdyoC3hDKZccwnIwc1Kxb0pnPQnTLwrRQw1IvksjC705WXkWJtKFaRMZp3EcjlNejbP3o2WW0NkYUx475nMZ145c18MLWoOLw5ZYhE8url7d1XFmvEMO+aUToYzJI4KA1HPWlOKhLLQ0Y1NZ5P2PZVXiJia8s+VDZNsjylrCkAgKbSIlaiACkJGp1P1Z3mtBYr6S6nIhKspSVZjs4jnWc2yv3CoJGYQnFA0KzOHTgCT31aUlqiQi72MHdd5u2R9LrXUcQd4yg6pUk6gjdXs2yu3yLYysFOB0DCtGo6wMKSdcJM8xHefC3n8SiSZJMntNXOxV4KbtrMaLWltXMKIHsMHuqVvly9GLh41bme10qVKuFOoM9tlfbTCEJdJlxLoAAknJAPvrJbNnHd1oRw6X2oCh7RWx2ntGFTMYZIcgkSfmaHdWI2acI8obBgFZBy44k/Cum2WVqMTxdoheU7c4vtl/0F2Eei1AeshY9yv7a9GCq8ouBUWhHaR4git40tcZKUOwT3jKnOaTsyv6hQc6ikvNIvCqvN9ql4rY4ZmAgDsCE/EmtK+w4dXFHkfwEVkr1ah5QIA0OW/KJ8ZoKd9Bn6XRcK/xcmDIRJAzJJ0GvYKuGXS2gJKXAASYIMSRB5b91UVoeCATMHdnnPKn2DbN9sQrC5AyKpCvFOvfTVSlJXRu/UNoUJKBp7HbSuAsNqhIAKwkGBu6wqQWSzrSVeTpJHqjCe4pOVS3bZVuttuOu+kkKwIQgABWYBUoKJyjhVkzZWkn0Qo8VdY/8pjuikSlCL87/AEbM8aeNaW7FSw2EONlvpEoxecQ4vEjDuCAZVM+6hrosKCwg4UFQKzxWQlZTrnEd2lX7yXA4FWdsThVn1AEq0BOLt3AnLvoGyXKqzghZSVL0AJ9ZRUMRAnNXtq94YVJa/wB69/sNjTjB5MgvKwl8oJgEY8RXCicSSnUSSRkc+FEs4rNZQ2k4sOioj0lakSdJpziFp+bHtqSyqMZzPPKs2OT1GYYxVgxLLhOaujTpiUlxKSOIVGEjvqzuS4A4QoO4oVq1Csx9PQVFdmzlqcwratqkAj0MllABgDCcwBGUZVqtmbmXZQtHS9IVkEqISmISE5pT2amTW+otnjGLV28uft5HmOtVUmsrBDrGFQEVBZb8afAwbhmkwD4cOYyqxtLYCpUY0zUQO7OKpkXKy0+H2FpaACgsGei6w9JOKAD2UVUbzs/3FRimi1DLShm2Afq/EVVXrcDMgYY1OSlDUyd/EmhL523QwgrDqnEpIkpQEtzOmKCTPACs/em0T1obS6p9thpQBgBQVgPAaqVG6aq5xflcbClKLvp9w697ssbKeu8sL9ROFav6Yy7yKz1jcHSGAoSBgCwApSc1ExpHo51WFvGnGCtKSSU5gKIxGCpQ5RU9wMgqWomVDCkkkk9aTmTnokeJpHwtuxucZRWbub679ocDaUqaVkIkHXM8qKTtQ1vSsdwPxo26UDydvIej8TUqrIg6oT4CvRjGdlZnlylC7uimvS/mVsOJSo4ihUApPAnXTQV5w1ZUKkqXhUNADnHZXpW0FgbRZ3VhABCFQe0R8a80RtLZmvNvsdJOeLA2qBpEKz3e2sm0RnKVr5/QfSth+FtZhDTLq21KQ4z0gCsIJwr0y6pEKHwmvPLzu11hRD6FJVOZOYM5zi0M16Azfl2EghKmlcQh1sjvaNPbZu9XoWnDO4u5RwKXgRTYVVBYUmkMns9GTbhl7nl+KtVsE8npVpWgLhIKcRIAzhURrqPCqi/rE23aVtsKxoBSEmUmSQCQCnI5mMql2efWxa0wUpVKmzj9CSCkyRzFOm24Nx1tkefhWLDLmeg2hxmSUJX0gEpShKcOUHIrynTXWaxFvvZS1LJAknUjMbjkIGe/Lwra2l9yZdDYwJUqWyozOUEKSI9tUFuuDpAFpVLipIAE4jrHLtrNRm3nUWZpqU2l8DMqW6tNmkf5yy/z2vvio7TdDzfptOD7JI8RlVjsjZP82ypxC4xo6PIgY+kRBUeAGL2VoqtbuXozPSjLeJW8z2MUqVKuFOmMrtyylRZHnukhzD0QJMS3M54deNYCy211p5ZQkrJhSgoSojIgno9Dnur0ja+0uDokN4QF9JJIk/MEAcI1rJv3eUXmlKukCXUg4lhIUoHIrCcgkSnTlXT7IpKgpPQxzo3k/r/z+jNXW/FpbURB6VJjh1xI9tes9GptE9GohIziMsISPn4fzmvKL5a6K1ugfNdJy46znzr1J3aVTyCLPZ3XcSSMSh0beaSJxr13HIZ1WtKblHCrp6+hKlOMsLZW2i+gqOjb3AyVERM7hPAiqTajZa0WsNuoQ2lZ6qU9IMSwc9FRGe85Z1aWbYy0r/evJbHqtgqVqTGIwBqeNF2q5rDZzjtKwpQH8VY0G4NIgR9mtdJUqWcVmTaI0JrDDueSi6XivAGllfqpSVH/AIzV7Yfk6tbglSUtD6as/wClMkd9a60/KDZ2xhsrJWN2Qab8Ik+ArP27bW1u5BaWk8Gxn/WqT4Vo3s3orHm7mnHVhAvpNmQGn1AONS2pCASeoeqQMoSUlMExQiNvJXhQ1A3EkFRO7LQe2steJJcJUSokAkkkknmTRuzfR9LDjalnVIGsj6O+qvZ4Wc2WW0zxKC0Le07RWrEFJWUggjqnFkYOeQCTlrAp3lSVx0iSqVJCypalFSZmCSeIBy4UddrCCoocTnzyUB2j9Z1dp2UaXEKWM85g5cstZisbqxjlY9Lc/E3i7r8+wGzYRIJccYagkQvEVZdUJSrie3fXW7xeSnqL6WBmVoEzGYlMCAcgdTryBF63T5K1iR104tTAKZ5GRmd9VKbyBEqKgDpI6uf0kyI50G4yWSKbucXdy7B127amTjaVlElvOPsmOHGtNYvlGZ0U8sfRc6RHt09ted3ZbUtKVkpUxASJmCeNEO3g64rJAaG84RjA4yqB3jOjFW0bQyvSWPNK35+56Dem2rbSUuJLSApMpV6ajqOqNTprpWSvXad+0yptK1b+keIA7EImB3nuqssraUklScaic1KlRPjUzC1oUFNOBEGUgoEJJ9WNKl155i1BLw/n/SRN0LLqfKS4VdHjGIwEgmJSiITMEaDjQ95NJCglA6yjh3kmcoBOdTu3m+64t5fXKoSSmMUIyhKTujv1pXre6F9D0TSkFDoVBEAnKOsZkzGtDNu98h8U1aPca+h5KEpWFDIDClGEDkVnIeM0dshZVKDwEAhxPHgrKaHfvYvgF/HBzAhWDuInxNRXO4UqdwEgYhEEjLOPZVmshGdnc31nt1obSEhQIAgDqn3iaITtE+n0mwe5Q9xrKt3o6NFE9sH3iaKTtE4NUpPiPjVlVnEzSpxZa3ztJ0lndQW8JKFZzllnpFeQ3smXe4fGvRLy2hxtLSUQVJgdaR4RWKtFnkzVo1G5YmVdO0bIpsFcUcjVl5IKlsd3NqWEuzgMyRMjIwcucU5VEIdJmYQmTWj2Y2WTacSnFHAhQBSn0jImSToOfI1NemyYaQHmlFSCBMxIk5RpPhVdZbStucMidYUoYo0CgMiBn405zzyEKDtma2+LP5Ow5D3WJHR9IrEqE6ITO7U58aDuq8SpjGD5xGIzHzk56cCDpzrPW283XQErIwjQADuk6miNn3lJUsBOIFBkSBmOZ5E0qUcjRGTTzLKz/KO8PTabPYVJPvNXNy7eJdfaQW1JK3EJBkESogZ1gXmCkkEQQYij9l0/52zfz2vviqVYxwP0YYVJYkj3KlSFKuMPdKTaVD2JlTDeNY6TrKKQ2iejgkHMnWqq07MO2l4P2l0JWEhIDIUCI/1FySTJ1G+itttqVWQNJQ2FqWHCCVQkRgGYGZ1rz+37U2p6Qp0oSfmt9Ud6tT311GyY3QivIwVqqUs9V3DtubpaYca6PVQUXJUVLKpHWVJnMHlpR1n+UVTbLbbbJUtDaUFS1dSUiMkjP21inEx7TznLfRLKPfWlRWjBOb3Sa/NS2t21lreyU8UJ9VsYB/UMz41VJs4mTrxOZ8TRCWaIbslXukZHilqBhunps5qwTZOVTIsPKquYVAz9ru8rdCU4ZKRmohIEE7zlV5Zy7ZGwFMIw5ArbcbJVzVvPjXH7Grpm8KgklKxJSlQgQYwrBH/5R7ZtTfoONK5FpKfaiKLlGUUpFVGUZNxAVXkkKC1pcbBSIxIM5nJQwk5HjV3Yb+IRiQelGgCUuBU6QSRE9wqivi1vKlTzYKsPzVYpCSFFUq0iBxoq6toejKkKaU2o9dSsI+dIkgZgZRlM8KzSppq6RvU3eN3qvr+eRoLfeDjrKkKZKJ/1EHTMZRxA4GquwNJ6EJSOqZJB0BOoSNwnOKPszoczSQrszjtGo7xUV2phs8lL7BnvOg76zptZI04U45+T+/8ARXWa7nGlKUjAokQMQOWZOQFMYZtLjkFIcUTnOQSNJKhAHIZmjHrzBUUN+cUElRAJCAE6lStT2CO2hHHHUBDi1LQojE3gKejOWIJKMiBHbzp0MT1QJRu/K5xi1JVILa0kYpiFDqRiO7ISKkS8yRPSpjsVPhFMsLy0Le6gVAtIMGNUoxKA5QCB20a/Y7MpKekaW0cKesUkA5DPGmmOCEydtF2/8Ke02hwJW20lUYlStIJURiiJAOEfrLWombQk9GISnCpJVCwchAOJOo0mra7LOUY1NLySVpGhkBQgz7akvRKz0RcSlUuDdrp1TyNFWsHH/ktbmT3WAplEEacRO/dQ9ks2bh9ZauzqkioXboaKmxgKB1ukjFKp9GCDl4UfZG+qTxUv76qktBGWdh6J3U8VIhHGkUzVblAK0okUAtid1WyhluqBaKFyxVKssbtab5NGdWqm6hUjjRuAq3xOUCoVWYcKslWTfSFlkVa5WyKdyxjSKi8hk5EjOcurnywgVcu2eKjSxV1NlHBMplWSOJ5kkk9s0fs5Z4tdnP8ArN/eFSKs1GXFZotLBn+Kj7wqlRvA/RhjFYkeqClSpVyR65gflRHWs31Xfe3WKQ0Ture/KM1KrP8AVd97dZVDFdTskrUI+h5VaF6jKq0sGB28OIo277EqOsCOW/SrFprh+u+p0M05zLLwYSJmygbvxolFmFSIaqZLff7qW5AwkSGKmQxUqWeP5U7KqtlkiutjUOMH6ah4oP4UWrn+VMt6FL6PCJwupUfqwQT7aILVFvJASzZV3q0VYAIlWNOZgQpMGT2TQ6rFL4S4ceNlWe4FKgMt5ACjlVpa2YLZPrjtzmo7W3D9nIESXU8+siR92jFjJyairfmYy23i02tLa0kwAZAGU+rBB8KCsoS44Qpfm81AYjnoZM6Zd5zq6tV2pcw4wSEqxASczz4iqZNx9I4sA4EBShI4p0BndB3cDUshtKSUZXyArrJS4oNxPRuA8AmJVnxge2tR+ykpsq1mVLLHpHOBh0TwFURuF5qS3CuqoZawoQrqnlwor/ECw2WnGoxIwA5g5iBIVr3GiMlebWD6Fqi7xiVHz0vYjzcQkCK0SmpbAMHqjI9nCs5YL6aWQMcKgCFSDJEQJyNaBt2UxUxGKcXozOWBvCHEpEDpXAB3iBTryH7gcHRRFkZPnCM/POe8VKq75KSrMgyO2hcY8pXDAcW6ggxhyHE90kmrNtuBQpSBMnfQbFJAqjUZVuFFqa4VGWuVAsQdFlJofDR5TNR9HnMVUgMtuBUC0Z0Y5USGqNyEKWZqVuz0R0dOSnjVkUZU2hjOaFWk91W1obFV6s91QIKUzRt0N+fZ/mo+9XAxRd1tw81/MR94UJv4H6BWqN9SpUq5Y9MyW3iJUx2Oe9FZxuzDtrV7YtyWuxfvRVCkAV0ezfKiefU8bIUtGpkNgUsU5AVI3Z+NOYENSM+PuolKeVPSx3UQmBzoEuDdGTTk2eiQmdcqeVCoQHDBp7dnqdKZ/XurobqAKy824SDGYWg/8o+NSWi7y4pszGBwK7gCCB41YmzBQggEbwdMsxU4TVlkRu6sBKs5qtsDfXeHB05doFXjhPCgbus/nX/rIPiiq3GQ8L/PMb0ZNOtVmltQiThIA5xl7aOLYGlPDG81LlTNo2YSp1CyAlKQk4RI66c8RMxr7qv2+ApxQT2VK2gaTQcrka82DWKzlOOd7i1dyoiisQp5RPZXUI3VLkeeYxaqgQxJmigznrNOwRRKgqmaY41AgUSE5zTFigEFDMVE4ipVJkz+uymvJIFANgUN8KfhgVOlEDnUS0VLgI0CnKFdQPGmrGdWuVaBLSKECKsVNzrQy0AEgcaNyERFT2Qw8z/Nb+8monKVnX55j+c17XE0J+F+gFqjf0qVKuXPUK2+Ln6coOLDhCt0zMc+VVv+EM/3n/E/jXaVaobXVglFP2Qt04t3ZInZb6Y/p/OpRs59P/j+dKlVuNrc/ZA3MDn+HD/7g/p/OpE3DHzx4fnSpUONrc/ZE3UOQlXEfXHh+dORccfOnu/OlSocZV5+yDuojv2OfX9n508XV9L2fnSpUeMrc/ZA3UR4u4x6Q8KX7O5+ylSqcZW5+yJuojxYufsodFzwtagr08OUaYRHGu0qnGVufsg7qI9N28x4VIbEeI8KVKpxlXn7Im6iRqu87lDwNcRdpG9PtrlKhxdXn7Im7iSeRK4jwNd8jO4j20qVTi6vP2RN1E6iyEbx7a6qyk7xSpUeMq8/ZA3UTnkfMVG5d5Pzh4GlSqcZV5+yDuojRdZ4jwNNXdJPzh4GlSocZV5+yJuoi/ZB9YeB/Gufsc+sPCu0qnF1efsibqJF+wjPpjwP401VwH1x4H8aVKjxlXn7IG6icGz59ceB/GoTsuqf3g/pP41ylU4ytz9kTcwOL2VUf4if6T+Ncb2TIW2rpB1FoXGE54VBUa8qVKo9srNWv7Im5hyNHSpUqyDT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4820" name="AutoShape 4" descr="data:image/jpeg;base64,/9j/4AAQSkZJRgABAQAAAQABAAD/2wCEAAkGBhQSERQUEhQVFRQVFBUXFRcYFxUYFBcVFBcVFxQVFBQXHSYeGhwjGRUUHy8gIycpLCwsFR4xNTAqNSYrLCkBCQoKDgwOGg8PGiwkHyQsKSkpLCwqKSwsLCwpLS4pLCwsLCwvLCwsLC0sLC0sLCwpLCksKSwsLCwsLCksKSwpKf/AABEIALgBEgMBIgACEQEDEQH/xAAbAAABBQEBAAAAAAAAAAAAAAAEAAIDBQYBB//EAEkQAAEDAQUEBQcJBgUDBQAAAAECAxEABAUSITEGQVFhEyJxgZEUIzJSobHBB0JicoKy0eHwFTNDc5LCFiRjk6JUs9IXU3TD8f/EABoBAAIDAQEAAAAAAAAAAAAAAAEDAAIEBgX/xAAyEQACAQIDBgQFBAMBAAAAAAAAAQIDERIhMQQTFFFSkTJBcaEiM2Gx8AWB4fEjQsHR/9oADAMBAAIRAxEAPwC/vW2KbwYYzxTInTDHvNAi+HPo+H50ZfCJwfb/ALKrwzXhbLSoulFygmx21bVUhWlFN2Jv2s59HwrovVfLwqEM04M1p3Gz9C7GfjKvUyYXovl4U4Xkvl4VB0VdDdXWzbP0rsWW11Op9wkXgrl4V0W9XLwoYIrsVbhaHQuxbiqvUwny1XLwpwtquXhQoNOCqnCUOhdi3E1ephItauXhTxaTQyVVIk0eEodC7B4mr1MIDxp4cNQpqVIqcJQ6F2DxFXqY8Kp4pqU1IBR4Sh0LsHiKnUzoSKeEJ500GnTU4Oh0LsTiKnUyRLSN8+NEst2f5wX2hXwig5p/Qq9U+FHg6HQuwN/U6mOv67UhouWd5KMOZxhKknOAFAlKkySBPOqS6rcXWkLyJIzgECd4E51c+Sk6jxj413yE8RQ4Oh0LsHiKnUyvKzTFPGrMXflr7KGeswg8R7cuZqr2Sgv9F2JxNTqZXqtihwqM29XLwoO3OFC43R8TUSLSk78+G+lrZ9nf+i7AW1z6mH/tBfLwrn7QXy8KgQfb2T4UShgxMVbhKD/0XYPE1OpnPLnOXhXRbHOXhU6LIrgPEVOmxHlR4Oj0LsHianUwPypzl4V3yhzl4UamwneR3D8aem7zxJqcHR6F2BxNTqYB5Q5y8K63aFyASIkbqsF3RkCQqOc103dAxYdIiqVNkoqDeFaPyLQ2io5L4mR0qVKuSPeBbyTkj7X9lBBFWFuGSe1X9lC4a6XZfkxOV2358vzyI8FOwVJhroTWgyEWCu4KkilhoEI8NcwVNhrmGpoEiw01VTRTFpyo45cyXY2K4XIqWKiWmiqkkXxM6m0UbZhiEz3GZ7cpquSnKra60adn406lUcnZhhNtkqGNOtv4fnUwsg+kY7BUzTWSe2rCzsa9lakOuApsonTdxNTps+egB7OFGdCAtH641P0YCx2n3moEALRrhayPYaPVGHd6QqO0kE5cKhAZNm6sx+pojyMgjLWnh8YI3z8akXaxIyOVQJELJBPKT7KqHW9e73VbuWrXLX8KrXTr+txqktAGRvhHX+yPearbMjzqe/3Gri+E9f7I95qtsyfOjv8Aca88S9CwaRmKsmrPJjmKDZGYq4sicxWil4Q09AqxWCQTy/CrMXamEZDUTSsQAB7vhVgCOr+t1aVoNQM3YACowOHhTk2MBPfPtojpMjSU51fCrBBXrMMKR+shQ9tswDSvqn3GjXHMx2UNeLvm1D6CvdSq3gl6P7F6fiXqZalSpVwx0pFbNE9qv7KGiq7azaI2bogGi5i6QyFREYBwPGqy49t0PuBtSC2VeicUgnhoIJ3V02y/Jj6HNbZRnKtOSWRpYrsUhXa0HnnIrsUqRoBEa4a7NPRZyoEjw31LZXLRi5ZIhrqmyUk7hr7D7s6GvO0FlorgE6JHFR0/HupuyWLoXXXCSgkqz1JSCVn4d1InP4bxNNPZnK+PI8+ctdrtj6lpeW0xiWEhC1JwhuBmBqTPfnyrbXK4stQ4rGpJjHEFQIBGID52efcd9cum5Fvy4eoCVGY9JSszAyynfyrlqtqLKvoXCcUYpCFqKgomFdQcvZTXUUvh5Gips14qMFmWAGVWt0nPuHvrO2K+mnF9GFFKyJSlaFtlQHq4hnV/ZFFsyADlvJ/Cr05KLuzOtlqReaLhlBy7aMbZVn2eyuXUcaAoiMzl2GrJKNez4Vui7q6C42dmAIYOIA8RRabIJj9a1Ilvrd4ojDnViAxsgjTf8aY/ZxIgbqMUMj2/Go3RmOyoEGbsgw/rjUxsicsqlQMqz2195us9F0SsMhU5A6RGoqspYVcMY4nZFy7ZxCst1U7gzP641FYVOONJUt5yVAzBSBqR6vKum7xvW4ftfgKFm1dIjillczV8en9kfGqyy/vR3+41s3brRBPWJA3qVurD228AyttRSSFOYCQJw4sgTymsk6bi7Mo6V4tpl21qKtmTp2VSsPpJyUDmNCDV3ZTPh8KbTyiLgmlmXFkBg93wo4A9X9bqGseh7aNB07DWhaDEMzipFAxSipVJyqwQF5PW8Kgtaeov6qvumjVoMnI68KgtafNufUV900qr4JejLw8S9UZWlSpVwp0pV37ewZ6MFKzix+ihatMGpSDFeXXp1LStbaSgYsaQQUlMBKj1VAECTwr1i12oh5hvLCvpJyJMjBEZ8TXn22zixbClcZNlKSBEhSFg9+KfDdXR7JL4IxfK/vYxKkoVnLqX59jWi/x1YZtCgUgyGV5k6EA7jxBNOVfkfwLT/tEZd5qe6CyuyMqVhBLKNSAZwFKiJPEA1T3TeaQHcbzaUpxSpSkqcOfUbaCiYmTmBlAplByrXs7WdszPHYacru2n1Yc/tCECVMWgDiW0j+6hLy2wSzhCmXwV+iFJSmc4Oiiddxiqhd8JUCjpRC4CusCIkTkT7qvbJfjZEulKjgCE9G30iwoTDik4SlWRiRn31sVLm0Sp+mwhpn3Dmb8AIQqy2jpJgDzIJnQQXKKcvB5JCvJHwM9VMD/7KpLXawX0lpD6m0pAB6F4yrCMREoyk1HfiXHrOttth8qUURLakjJQJzVG6hOraoqVsna75XyM0qDptKKvlfz7a6lnar0L4U35I6cOFR84ykjFOFQOPkqqhF7u2ZZCWlwc1JKm1Ej6aUkjTflVrdjjqDJs7xlllB/cjrN4gTm4MutXLTZ31vKcDBALeHCp1sSoThK8JMpEzG8pFYaCaqNNWiblCLydvz9yue29cg9UNnq4UwMMbwFaDv4jSh7LtC9iDqkJVjJ0ICiBloBAyAzoxjZ60A5hAGhh0gkHIicBGY5GjBcj0pIDCSkq9ErzCtxAQBlnpxrS4QjnEMoQi/haf5pr7lRtNfBW20pTJQUvNlC8aVEHORAzzAPgK20T4VldoNm3XGitbiQGklcJSrrFHWGZOW8d9atgyhJ4pHupWbirqzFXvFXNDcI82O1Xwq1SPdVVcJ839o/CrVNejS8CPPqeJiAz8KljOohr4VLvppQStDUbmoqQ76jc3VCDhpWV25/g/a/trUjSsttyf3MfS3A+rxpVbwDaPjRPc6fMI7D940VgoG6mJYQcStDooganQCiPJ/pL/rVTYXwopO2Jjn09VXYfdXlVtb6VaUKVhBxCZCQCRqrIyBwGZr060Wfqq6y9D89X4150wqzpUTaXOjI9A4iiTviNd3jSKrtNXNeytRuyC03O5ZmSpDrih0gBUIRqtIzQpEwQTBmiy/gYS55U9jUnJtLmYMkSogZDfmPGnP2i73PStaldr7p00311xqwOAS+pQTp552AOUUhwpt4rO5sU4u2NX5/n9HLnvRbyyjyi3DIqytKBvIiAzy41brYV/wBTbTkdbWvn6qBwqrs9gsKTKHVgxEh54ZeNT4bL/wBQ5/vv/jSau+k/8crIpNUm/hjZFPaL2X5cLOHLSUJkqJtdplXUmMlCIMaUX0gE4i6vMkYrVbMhnAydGQFTfs2wYy50hxnVXTPYjuzVM6U82Kw73D/vPf8AlVpqrJrDK2Sv9X5syzg2snbX+CjYeDqwlLSM/XftUAc1Kfir6yWRlDiCmysqCVBKnEOOrUhwxgUMS4yJG4/CoRdd37in/cd/8qtbA2wD5pUn6yzppM1pqSWCWXkzTKcHJYVbuWVKlSrij0gW8bmbewKcC5TjAKVuIyOCZwEVidvbkZZabW0mFdLhUStSlEFKj88nePbRnyoMkMsupUoFKlogGBC0iZ55R2E1mNprgaYaZcaxdc9aVTqkKHxrptkX+GPoYHVSrJNvN2/O5pdlbVYRZWy/5KHAFBWNKC4SFqgmQT6MVbnaq7UaLZ+y0fgis1sXd7LjBUttClBwiVJBMQkjXtNahqwtp9FtA7EJHuFabGHaNrUako2eT5/wR/8AqDYx6HSq+o0fjFcO3yT6Fmta/sQPfRlNioZntj8ogStsH1ejYHftuIT8K43tHayoYrO02kmJU4VnjomNwOtA7S7TJsiQIxuKzSmYAGmJR3CfGs5du3rjriUOttpQVJkpxYk55GCTNWwu1y9OvOTWSsatd73gdPJEDscUffVZ+27cp1xs2htPRpQZSynML4YtIq6b9Adk+Ofxqhcytj30rOg+CooAp15ym0/suaO3hbbUlpa/KnSUpJEYEjLsE+2rG5mS4UFx15eJIJBdciSJ0BFA3mmWHP5avcakuCyKUGiXnIKU5JwJgEaThmltnorQdtRZEpU8EiALGFgSTCw+AVSTM4cq2d3rlps8UI+6Kxm0dmwLcAKlYrC9mpRUZQtJyJ07BWnuN+WGv5bf3R+BqstCz0RsLgPUP1j7hVuDkao9n3Mj9b4CrgKyrfR8CPNq+Nks5+FS76Gx51MFZ04UOJ1qNZ0rqla1C4vSgQmByrK7cq/c/a/trTpNZbbpR8zBj0/7aVW8A6j40FXOodAjMaHePWNF4aq7su1tTKCpMkgyc+JqY3Q16vtNMg5YVl7/AMFZ4cTCbUnqK+qfdXj20CZDf85r/uJr1K1XW2lClAGQCRnwryu91z0X89n/ALiaRVvjVy8bYHY2fRiRkMpq7u9MJV3e6qVCsz2VcWV0BKiTAnMngAJNNj4TFDQvrGrq0UtZjU7q85tXymYHAhloONhUFRKgVR6RRlAA4nWtxYbzS+ylxEgKjI5KBGoNRST0H4WtSyaWeJrjrhjU6GuJ0rwLbD5W7abWvyZ3o2G3FIbCUJIWEZFSytMqnWMoBq4LHupVTXz5tz6ivdWW2A21F42YLVhS8g4XUA6H5q0g5hKh4EEbq0zx8259RXupdX5cvRl4eJepnaVKlXCnSmP+U22oFnQ0qcayVJyy6qm5k7siao7+OO7GFcOi+6UH21sNs2cVlWIz6N2O4IPwrIIGO6D9D+12fca6fZPkx9Dxa0kqt+U17r+Cb5PXeo8ngpB8QR/bWvFYX5PXfOOp4oB/pVH91bpNaDFt8bbRL9vsdqC12pLSFLWcKUiSf1v5c6nrE/KDeEltgH/UX7QgfePhUE7PRdaooIxl+XsX7Q45BhSuqDnCRkkVC0tSiAI14UUu7kkHDINaHZ+5Utsh05qUpSYjQBKp8SPZTnUVsj1auyzoWxaaI2qEwhIO5IHeAKobaYto+lZlD+lU1dWq2IQMS1JSOKiAPbWetloC7Q242QsJQ4kwRJxaRSdFdnl0b4u4baBLSxxQr3Gotn7evo2gllaoSkTKEpy4FRmO6uptHVIKVDqkaTr2VHs3bUpYaxKCYTqTA1O80vVZHswaadgq/VuF1PSJSnFZbWkBKirRAJk4Ry0q92admyMH/TTPdlWeva9GnX2Q24lRCLSlUGQMbWWemoqx2Uf/AMkx9UjwUqqvQY1kbS5LXmRO8Grnyox3+ysddD/nCPo+2RV8lzdOcab/AArdQ8CPMreNloi0nFRCbdxqnKzlnSdfIBPAU4UWbl58IzMGuG3SRyNZ4Ww1XWraRSVHCgEAkSScyMjEDjl3Up1oLVkpxlUdom3TbKze2lonouWL4VVJ20O9rwX+KaFt9+ptEBIUkpzIJ1B3gjmKXUqwnG0Wa6dGcJXkjS3TerQZQCsAgGQZ4nlRgvNo/wARHj+ND3VY0FhslIJKcyddTvqVV1NH5g9v41ojjwrQRLDieo28LYgtOQtBOBWihOnCa8gta5Uz/wDIY+/+VepXpdLSWnFBMFKFEdsV5Q8nNKji6qgpMARiTmCSeE6c6RUu6iuNp03ODjA3CXsz3VVXre4cPRlYCEkyJIxK55ZpEeNVLFseO8lRz0GXdyoC3hDKZccwnIwc1Kxb0pnPQnTLwrRQw1IvksjC705WXkWJtKFaRMZp3EcjlNejbP3o2WW0NkYUx475nMZ145c18MLWoOLw5ZYhE8url7d1XFmvEMO+aUToYzJI4KA1HPWlOKhLLQ0Y1NZ5P2PZVXiJia8s+VDZNsjylrCkAgKbSIlaiACkJGp1P1Z3mtBYr6S6nIhKspSVZjs4jnWc2yv3CoJGYQnFA0KzOHTgCT31aUlqiQi72MHdd5u2R9LrXUcQd4yg6pUk6gjdXs2yu3yLYysFOB0DCtGo6wMKSdcJM8xHefC3n8SiSZJMntNXOxV4KbtrMaLWltXMKIHsMHuqVvly9GLh41bme10qVKuFOoM9tlfbTCEJdJlxLoAAknJAPvrJbNnHd1oRw6X2oCh7RWx2ntGFTMYZIcgkSfmaHdWI2acI8obBgFZBy44k/Cum2WVqMTxdoheU7c4vtl/0F2Eei1AeshY9yv7a9GCq8ouBUWhHaR4git40tcZKUOwT3jKnOaTsyv6hQc6ikvNIvCqvN9ql4rY4ZmAgDsCE/EmtK+w4dXFHkfwEVkr1ah5QIA0OW/KJ8ZoKd9Bn6XRcK/xcmDIRJAzJJ0GvYKuGXS2gJKXAASYIMSRB5b91UVoeCATMHdnnPKn2DbN9sQrC5AyKpCvFOvfTVSlJXRu/UNoUJKBp7HbSuAsNqhIAKwkGBu6wqQWSzrSVeTpJHqjCe4pOVS3bZVuttuOu+kkKwIQgABWYBUoKJyjhVkzZWkn0Qo8VdY/8pjuikSlCL87/AEbM8aeNaW7FSw2EONlvpEoxecQ4vEjDuCAZVM+6hrosKCwg4UFQKzxWQlZTrnEd2lX7yXA4FWdsThVn1AEq0BOLt3AnLvoGyXKqzghZSVL0AJ9ZRUMRAnNXtq94YVJa/wB69/sNjTjB5MgvKwl8oJgEY8RXCicSSnUSSRkc+FEs4rNZQ2k4sOioj0lakSdJpziFp+bHtqSyqMZzPPKs2OT1GYYxVgxLLhOaujTpiUlxKSOIVGEjvqzuS4A4QoO4oVq1Csx9PQVFdmzlqcwratqkAj0MllABgDCcwBGUZVqtmbmXZQtHS9IVkEqISmISE5pT2amTW+otnjGLV28uft5HmOtVUmsrBDrGFQEVBZb8afAwbhmkwD4cOYyqxtLYCpUY0zUQO7OKpkXKy0+H2FpaACgsGei6w9JOKAD2UVUbzs/3FRimi1DLShm2Afq/EVVXrcDMgYY1OSlDUyd/EmhL523QwgrDqnEpIkpQEtzOmKCTPACs/em0T1obS6p9thpQBgBQVgPAaqVG6aq5xflcbClKLvp9w697ssbKeu8sL9ROFav6Yy7yKz1jcHSGAoSBgCwApSc1ExpHo51WFvGnGCtKSSU5gKIxGCpQ5RU9wMgqWomVDCkkkk9aTmTnokeJpHwtuxucZRWbub679ocDaUqaVkIkHXM8qKTtQ1vSsdwPxo26UDydvIej8TUqrIg6oT4CvRjGdlZnlylC7uimvS/mVsOJSo4ihUApPAnXTQV5w1ZUKkqXhUNADnHZXpW0FgbRZ3VhABCFQe0R8a80RtLZmvNvsdJOeLA2qBpEKz3e2sm0RnKVr5/QfSth+FtZhDTLq21KQ4z0gCsIJwr0y6pEKHwmvPLzu11hRD6FJVOZOYM5zi0M16Azfl2EghKmlcQh1sjvaNPbZu9XoWnDO4u5RwKXgRTYVVBYUmkMns9GTbhl7nl+KtVsE8npVpWgLhIKcRIAzhURrqPCqi/rE23aVtsKxoBSEmUmSQCQCnI5mMql2efWxa0wUpVKmzj9CSCkyRzFOm24Nx1tkefhWLDLmeg2hxmSUJX0gEpShKcOUHIrynTXWaxFvvZS1LJAknUjMbjkIGe/Lwra2l9yZdDYwJUqWyozOUEKSI9tUFuuDpAFpVLipIAE4jrHLtrNRm3nUWZpqU2l8DMqW6tNmkf5yy/z2vvio7TdDzfptOD7JI8RlVjsjZP82ypxC4xo6PIgY+kRBUeAGL2VoqtbuXozPSjLeJW8z2MUqVKuFOmMrtyylRZHnukhzD0QJMS3M54deNYCy211p5ZQkrJhSgoSojIgno9Dnur0ja+0uDokN4QF9JJIk/MEAcI1rJv3eUXmlKukCXUg4lhIUoHIrCcgkSnTlXT7IpKgpPQxzo3k/r/z+jNXW/FpbURB6VJjh1xI9tes9GptE9GohIziMsISPn4fzmvKL5a6K1ugfNdJy46znzr1J3aVTyCLPZ3XcSSMSh0beaSJxr13HIZ1WtKblHCrp6+hKlOMsLZW2i+gqOjb3AyVERM7hPAiqTajZa0WsNuoQ2lZ6qU9IMSwc9FRGe85Z1aWbYy0r/evJbHqtgqVqTGIwBqeNF2q5rDZzjtKwpQH8VY0G4NIgR9mtdJUqWcVmTaI0JrDDueSi6XivAGllfqpSVH/AIzV7Yfk6tbglSUtD6as/wClMkd9a60/KDZ2xhsrJWN2Qab8Ik+ArP27bW1u5BaWk8Gxn/WqT4Vo3s3orHm7mnHVhAvpNmQGn1AONS2pCASeoeqQMoSUlMExQiNvJXhQ1A3EkFRO7LQe2steJJcJUSokAkkkknmTRuzfR9LDjalnVIGsj6O+qvZ4Wc2WW0zxKC0Le07RWrEFJWUggjqnFkYOeQCTlrAp3lSVx0iSqVJCypalFSZmCSeIBy4UddrCCoocTnzyUB2j9Z1dp2UaXEKWM85g5cstZisbqxjlY9Lc/E3i7r8+wGzYRIJccYagkQvEVZdUJSrie3fXW7xeSnqL6WBmVoEzGYlMCAcgdTryBF63T5K1iR104tTAKZ5GRmd9VKbyBEqKgDpI6uf0kyI50G4yWSKbucXdy7B127amTjaVlElvOPsmOHGtNYvlGZ0U8sfRc6RHt09ted3ZbUtKVkpUxASJmCeNEO3g64rJAaG84RjA4yqB3jOjFW0bQyvSWPNK35+56Dem2rbSUuJLSApMpV6ajqOqNTprpWSvXad+0yptK1b+keIA7EImB3nuqssraUklScaic1KlRPjUzC1oUFNOBEGUgoEJJ9WNKl155i1BLw/n/SRN0LLqfKS4VdHjGIwEgmJSiITMEaDjQ95NJCglA6yjh3kmcoBOdTu3m+64t5fXKoSSmMUIyhKTujv1pXre6F9D0TSkFDoVBEAnKOsZkzGtDNu98h8U1aPca+h5KEpWFDIDClGEDkVnIeM0dshZVKDwEAhxPHgrKaHfvYvgF/HBzAhWDuInxNRXO4UqdwEgYhEEjLOPZVmshGdnc31nt1obSEhQIAgDqn3iaITtE+n0mwe5Q9xrKt3o6NFE9sH3iaKTtE4NUpPiPjVlVnEzSpxZa3ztJ0lndQW8JKFZzllnpFeQ3smXe4fGvRLy2hxtLSUQVJgdaR4RWKtFnkzVo1G5YmVdO0bIpsFcUcjVl5IKlsd3NqWEuzgMyRMjIwcucU5VEIdJmYQmTWj2Y2WTacSnFHAhQBSn0jImSToOfI1NemyYaQHmlFSCBMxIk5RpPhVdZbStucMidYUoYo0CgMiBn405zzyEKDtma2+LP5Ow5D3WJHR9IrEqE6ITO7U58aDuq8SpjGD5xGIzHzk56cCDpzrPW283XQErIwjQADuk6miNn3lJUsBOIFBkSBmOZ5E0qUcjRGTTzLKz/KO8PTabPYVJPvNXNy7eJdfaQW1JK3EJBkESogZ1gXmCkkEQQYij9l0/52zfz2vviqVYxwP0YYVJYkj3KlSFKuMPdKTaVD2JlTDeNY6TrKKQ2iejgkHMnWqq07MO2l4P2l0JWEhIDIUCI/1FySTJ1G+itttqVWQNJQ2FqWHCCVQkRgGYGZ1rz+37U2p6Qp0oSfmt9Ud6tT311GyY3QivIwVqqUs9V3DtubpaYca6PVQUXJUVLKpHWVJnMHlpR1n+UVTbLbbbJUtDaUFS1dSUiMkjP21inEx7TznLfRLKPfWlRWjBOb3Sa/NS2t21lreyU8UJ9VsYB/UMz41VJs4mTrxOZ8TRCWaIbslXukZHilqBhunps5qwTZOVTIsPKquYVAz9ru8rdCU4ZKRmohIEE7zlV5Zy7ZGwFMIw5ArbcbJVzVvPjXH7Grpm8KgklKxJSlQgQYwrBH/5R7ZtTfoONK5FpKfaiKLlGUUpFVGUZNxAVXkkKC1pcbBSIxIM5nJQwk5HjV3Yb+IRiQelGgCUuBU6QSRE9wqivi1vKlTzYKsPzVYpCSFFUq0iBxoq6toejKkKaU2o9dSsI+dIkgZgZRlM8KzSppq6RvU3eN3qvr+eRoLfeDjrKkKZKJ/1EHTMZRxA4GquwNJ6EJSOqZJB0BOoSNwnOKPszoczSQrszjtGo7xUV2phs8lL7BnvOg76zptZI04U45+T+/8ARXWa7nGlKUjAokQMQOWZOQFMYZtLjkFIcUTnOQSNJKhAHIZmjHrzBUUN+cUElRAJCAE6lStT2CO2hHHHUBDi1LQojE3gKejOWIJKMiBHbzp0MT1QJRu/K5xi1JVILa0kYpiFDqRiO7ISKkS8yRPSpjsVPhFMsLy0Le6gVAtIMGNUoxKA5QCB20a/Y7MpKekaW0cKesUkA5DPGmmOCEydtF2/8Ke02hwJW20lUYlStIJURiiJAOEfrLWombQk9GISnCpJVCwchAOJOo0mra7LOUY1NLySVpGhkBQgz7akvRKz0RcSlUuDdrp1TyNFWsHH/ktbmT3WAplEEacRO/dQ9ks2bh9ZauzqkioXboaKmxgKB1ukjFKp9GCDl4UfZG+qTxUv76qktBGWdh6J3U8VIhHGkUzVblAK0okUAtid1WyhluqBaKFyxVKssbtab5NGdWqm6hUjjRuAq3xOUCoVWYcKslWTfSFlkVa5WyKdyxjSKi8hk5EjOcurnywgVcu2eKjSxV1NlHBMplWSOJ5kkk9s0fs5Z4tdnP8ArN/eFSKs1GXFZotLBn+Kj7wqlRvA/RhjFYkeqClSpVyR65gflRHWs31Xfe3WKQ0Ture/KM1KrP8AVd97dZVDFdTskrUI+h5VaF6jKq0sGB28OIo277EqOsCOW/SrFprh+u+p0M05zLLwYSJmygbvxolFmFSIaqZLff7qW5AwkSGKmQxUqWeP5U7KqtlkiutjUOMH6ah4oP4UWrn+VMt6FL6PCJwupUfqwQT7aILVFvJASzZV3q0VYAIlWNOZgQpMGT2TQ6rFL4S4ceNlWe4FKgMt5ACjlVpa2YLZPrjtzmo7W3D9nIESXU8+siR92jFjJyairfmYy23i02tLa0kwAZAGU+rBB8KCsoS44Qpfm81AYjnoZM6Zd5zq6tV2pcw4wSEqxASczz4iqZNx9I4sA4EBShI4p0BndB3cDUshtKSUZXyArrJS4oNxPRuA8AmJVnxge2tR+ykpsq1mVLLHpHOBh0TwFURuF5qS3CuqoZawoQrqnlwor/ECw2WnGoxIwA5g5iBIVr3GiMlebWD6Fqi7xiVHz0vYjzcQkCK0SmpbAMHqjI9nCs5YL6aWQMcKgCFSDJEQJyNaBt2UxUxGKcXozOWBvCHEpEDpXAB3iBTryH7gcHRRFkZPnCM/POe8VKq75KSrMgyO2hcY8pXDAcW6ggxhyHE90kmrNtuBQpSBMnfQbFJAqjUZVuFFqa4VGWuVAsQdFlJofDR5TNR9HnMVUgMtuBUC0Z0Y5USGqNyEKWZqVuz0R0dOSnjVkUZU2hjOaFWk91W1obFV6s91QIKUzRt0N+fZ/mo+9XAxRd1tw81/MR94UJv4H6BWqN9SpUq5Y9MyW3iJUx2Oe9FZxuzDtrV7YtyWuxfvRVCkAV0ezfKiefU8bIUtGpkNgUsU5AVI3Z+NOYENSM+PuolKeVPSx3UQmBzoEuDdGTTk2eiQmdcqeVCoQHDBp7dnqdKZ/XurobqAKy824SDGYWg/8o+NSWi7y4pszGBwK7gCCB41YmzBQggEbwdMsxU4TVlkRu6sBKs5qtsDfXeHB05doFXjhPCgbus/nX/rIPiiq3GQ8L/PMb0ZNOtVmltQiThIA5xl7aOLYGlPDG81LlTNo2YSp1CyAlKQk4RI66c8RMxr7qv2+ApxQT2VK2gaTQcrka82DWKzlOOd7i1dyoiisQp5RPZXUI3VLkeeYxaqgQxJmigznrNOwRRKgqmaY41AgUSE5zTFigEFDMVE4ipVJkz+uymvJIFANgUN8KfhgVOlEDnUS0VLgI0CnKFdQPGmrGdWuVaBLSKECKsVNzrQy0AEgcaNyERFT2Qw8z/Nb+8monKVnX55j+c17XE0J+F+gFqjf0qVKuXPUK2+Ln6coOLDhCt0zMc+VVv+EM/3n/E/jXaVaobXVglFP2Qt04t3ZInZb6Y/p/OpRs59P/j+dKlVuNrc/ZA3MDn+HD/7g/p/OpE3DHzx4fnSpUONrc/ZE3UOQlXEfXHh+dORccfOnu/OlSocZV5+yDuojv2OfX9n508XV9L2fnSpUeMrc/ZA3UR4u4x6Q8KX7O5+ylSqcZW5+yJuojxYufsodFzwtagr08OUaYRHGu0qnGVufsg7qI9N28x4VIbEeI8KVKpxlXn7Im6iRqu87lDwNcRdpG9PtrlKhxdXn7Im7iSeRK4jwNd8jO4j20qVTi6vP2RN1E6iyEbx7a6qyk7xSpUeMq8/ZA3UTnkfMVG5d5Pzh4GlSqcZV5+yDuojRdZ4jwNNXdJPzh4GlSocZV5+yJuoi/ZB9YeB/Gufsc+sPCu0qnF1efsibqJF+wjPpjwP401VwH1x4H8aVKjxlXn7IG6icGz59ceB/GoTsuqf3g/pP41ylU4ytz9kTcwOL2VUf4if6T+Ncb2TIW2rpB1FoXGE54VBUa8qVKo9srNWv7Im5hyNHSpUqyDT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4821" name="Picture 5" descr="C:\Users\yunusemre\Desktop\indir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5643602" cy="3789864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857356" y="5286388"/>
            <a:ext cx="5127942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Yurt kalabalık mı</a:t>
            </a:r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encrypted-tbn2.google.com/images?q=tbn:ANd9GcSstgOA7o2djJkDimdV52lJamNRAQ-jdNXPjAlF7-fqGW4A58X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857232"/>
            <a:ext cx="4500594" cy="4266191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296818" y="5434628"/>
            <a:ext cx="4401269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Film komik mi</a:t>
            </a:r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t0.gstatic.com/images?q=tbn:ANd9GcTJ_4WGmy5LNd3fMEjaxK4m9wt-lrBuJPdZt8trgCMn9JWROH94y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00108"/>
            <a:ext cx="5643602" cy="3081706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285984" y="4643446"/>
            <a:ext cx="4895507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Şurası banka mı?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1.gstatic.com/images?q=tbn:ANd9GcQuFqXx_1oPwDVRng3r9KXb6CHUfUedTLhFTi020mLc4nuI3DB50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000108"/>
            <a:ext cx="1857375" cy="2466975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285984" y="4643446"/>
            <a:ext cx="4209935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 bardak mı?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1.gstatic.com/images?q=tbn:ANd9GcR1lOb0y2LAKmU8pQF6YnMEw-8yBORrw6-LFDpT6Y_yjDQ8fd2Ld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857231"/>
            <a:ext cx="4857784" cy="3304009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142976" y="4643446"/>
            <a:ext cx="6477928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 gün hava sıcak mı?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1.gstatic.com/images?q=tbn:ANd9GcT6d1yZzZT9mYfh9aQ0Vj8S8rFbL9VMnc9xGOYrgC4KXzmrLo4jM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5572164" cy="3708024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928794" y="4643446"/>
            <a:ext cx="5700407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İstanbul büyük mü?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0.gstatic.com/images?q=tbn:ANd9GcTqEXakvo6msAlS6FDs3-KiO6gVhvhTlzWlKvINspxABHy8KC2rD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85794"/>
            <a:ext cx="4357718" cy="3310192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928794" y="4643446"/>
            <a:ext cx="4943982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Deniz soğuk mu?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2.gstatic.com/images?q=tbn:ANd9GcRcSh-BtnbA6d33zZbiK-UF58JQ_tugMznYnMUxD7k53_Jq0XqA8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928669"/>
            <a:ext cx="4429156" cy="4016269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2199786" y="5363190"/>
            <a:ext cx="5296258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Yemek lezzetli mi?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0.google.com/images?q=tbn:ANd9GcQfkY5MP4UjFAGPbOYWgRmGwAqHL9SloXFELNP03lXpFacZhXe8b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71546"/>
            <a:ext cx="5786478" cy="3130392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776072" y="4786322"/>
            <a:ext cx="5331460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Parti eğlenceli mi?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98</Words>
  <PresentationFormat>Ekran Gösterisi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yunusemre</dc:creator>
  <cp:lastModifiedBy>yunusemre</cp:lastModifiedBy>
  <cp:revision>5</cp:revision>
  <dcterms:created xsi:type="dcterms:W3CDTF">2012-03-07T12:27:52Z</dcterms:created>
  <dcterms:modified xsi:type="dcterms:W3CDTF">2012-03-07T13:12:43Z</dcterms:modified>
</cp:coreProperties>
</file>