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1" autoAdjust="0"/>
    <p:restoredTop sz="55424" autoAdjust="0"/>
  </p:normalViewPr>
  <p:slideViewPr>
    <p:cSldViewPr>
      <p:cViewPr varScale="1">
        <p:scale>
          <a:sx n="74" d="100"/>
          <a:sy n="74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Yuvarlatılmış Dikdörtgen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Başlık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0" name="19 Alt Başlık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11" name="1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Yuvarlatılmış Dikdörtgen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Tek Köşesi Yuvarlatılmış Dikdörtgen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Yuvarlatılmış Dikdörtgen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Başlık Yer Tutucusu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24.06.2013</a:t>
            </a:fld>
            <a:endParaRPr lang="tr-TR"/>
          </a:p>
        </p:txBody>
      </p:sp>
      <p:sp>
        <p:nvSpPr>
          <p:cNvPr id="18" name="17 Altbilgi Yer Tutucusu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828800"/>
          </a:xfrm>
        </p:spPr>
        <p:txBody>
          <a:bodyPr/>
          <a:lstStyle/>
          <a:p>
            <a:pPr algn="ctr"/>
            <a:r>
              <a:rPr lang="tr-TR" dirty="0" smtClean="0"/>
              <a:t>GELECEK ZAMANIN HİKÂYESİ 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BEYZA\Desktop\6a010535c38f18970b0128765580d4970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17032"/>
            <a:ext cx="792088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30896"/>
          </a:xfrm>
        </p:spPr>
        <p:txBody>
          <a:bodyPr>
            <a:normAutofit lnSpcReduction="10000"/>
          </a:bodyPr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Biz projeyi ne zaman teslim ed</a:t>
            </a:r>
            <a:r>
              <a:rPr lang="tr-TR" dirty="0" smtClean="0">
                <a:solidFill>
                  <a:srgbClr val="FF6600"/>
                </a:solidFill>
              </a:rPr>
              <a:t>ecektik</a:t>
            </a:r>
            <a:r>
              <a:rPr lang="tr-TR" dirty="0" smtClean="0"/>
              <a:t>? Hiç hatırlamıyorum!</a:t>
            </a:r>
          </a:p>
          <a:p>
            <a:endParaRPr lang="tr-TR" dirty="0"/>
          </a:p>
        </p:txBody>
      </p:sp>
      <p:pic>
        <p:nvPicPr>
          <p:cNvPr id="2050" name="Picture 2" descr="C:\Users\BEYZA\Desktop\stock-footage-team-of-architects-working-on-proje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836712"/>
            <a:ext cx="5080000" cy="288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tr-TR" dirty="0" smtClean="0"/>
              <a:t>Bugün diyete başla</a:t>
            </a:r>
            <a:r>
              <a:rPr lang="tr-TR" dirty="0" smtClean="0">
                <a:solidFill>
                  <a:srgbClr val="FF6600"/>
                </a:solidFill>
              </a:rPr>
              <a:t>yacaktım</a:t>
            </a:r>
            <a:r>
              <a:rPr lang="tr-TR" dirty="0" smtClean="0"/>
              <a:t> ama annem pasta yapmış. </a:t>
            </a:r>
            <a:endParaRPr lang="tr-TR" dirty="0"/>
          </a:p>
        </p:txBody>
      </p:sp>
      <p:pic>
        <p:nvPicPr>
          <p:cNvPr id="3074" name="Picture 2" descr="C:\Users\BEYZA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060848"/>
            <a:ext cx="705678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idx="4294967295"/>
          </p:nvPr>
        </p:nvSpPr>
        <p:spPr>
          <a:xfrm>
            <a:off x="960438" y="4983163"/>
            <a:ext cx="8183562" cy="1052512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 smtClean="0">
                <a:solidFill>
                  <a:srgbClr val="7030A0"/>
                </a:solidFill>
              </a:rPr>
              <a:t>Uygun Fiili Bulalım ve Boşlukları Tamamlayalım </a:t>
            </a:r>
            <a:r>
              <a:rPr lang="tr-TR" dirty="0" smtClean="0">
                <a:solidFill>
                  <a:srgbClr val="7030A0"/>
                </a:solidFill>
              </a:rPr>
              <a:t/>
            </a:r>
            <a:br>
              <a:rPr lang="tr-TR" dirty="0" smtClean="0">
                <a:solidFill>
                  <a:srgbClr val="7030A0"/>
                </a:solidFill>
              </a:rPr>
            </a:br>
            <a:endParaRPr lang="tr-TR" dirty="0"/>
          </a:p>
        </p:txBody>
      </p:sp>
      <p:pic>
        <p:nvPicPr>
          <p:cNvPr id="4" name="Picture 2" descr="C:\Users\BEYZA\Desktop\brainstorming_10_08_08_pc_pro_me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20688"/>
            <a:ext cx="5076602" cy="3240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5346700"/>
          </a:xfrm>
        </p:spPr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7" name="6 Dikdörtgen"/>
          <p:cNvSpPr/>
          <p:nvPr/>
        </p:nvSpPr>
        <p:spPr>
          <a:xfrm>
            <a:off x="4067944" y="2060848"/>
            <a:ext cx="4392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r-TR" sz="2400" b="1" dirty="0" smtClean="0">
                <a:solidFill>
                  <a:srgbClr val="FF6600"/>
                </a:solidFill>
              </a:rPr>
              <a:t>Biz </a:t>
            </a:r>
            <a:r>
              <a:rPr lang="tr-TR" sz="2400" b="1" dirty="0" smtClean="0">
                <a:solidFill>
                  <a:srgbClr val="FF6600"/>
                </a:solidFill>
              </a:rPr>
              <a:t>bu akşam sinemaya </a:t>
            </a:r>
            <a:endParaRPr lang="tr-TR" sz="2400" b="1" dirty="0" smtClean="0">
              <a:solidFill>
                <a:srgbClr val="FF6600"/>
              </a:solidFill>
            </a:endParaRPr>
          </a:p>
          <a:p>
            <a:pPr lvl="0"/>
            <a:r>
              <a:rPr lang="tr-TR" sz="2400" b="1" dirty="0" smtClean="0">
                <a:solidFill>
                  <a:srgbClr val="FF6600"/>
                </a:solidFill>
              </a:rPr>
              <a:t>__________________</a:t>
            </a:r>
          </a:p>
          <a:p>
            <a:pPr lvl="0"/>
            <a:endParaRPr lang="tr-TR" sz="2400" b="1" dirty="0" smtClean="0">
              <a:solidFill>
                <a:srgbClr val="FF6600"/>
              </a:solidFill>
            </a:endParaRPr>
          </a:p>
          <a:p>
            <a:pPr lvl="0"/>
            <a:r>
              <a:rPr lang="tr-TR" sz="2400" b="1" dirty="0" smtClean="0">
                <a:solidFill>
                  <a:srgbClr val="FF6600"/>
                </a:solidFill>
              </a:rPr>
              <a:t>ama </a:t>
            </a:r>
            <a:r>
              <a:rPr lang="tr-TR" sz="2400" b="1" dirty="0" smtClean="0">
                <a:solidFill>
                  <a:srgbClr val="FF6600"/>
                </a:solidFill>
              </a:rPr>
              <a:t>bilet yoktu.</a:t>
            </a:r>
            <a:endParaRPr lang="tr-TR" sz="2400" b="1" dirty="0" smtClean="0">
              <a:solidFill>
                <a:srgbClr val="FF6600"/>
              </a:solidFill>
            </a:endParaRPr>
          </a:p>
        </p:txBody>
      </p:sp>
      <p:pic>
        <p:nvPicPr>
          <p:cNvPr id="1027" name="Picture 3" descr="C:\Users\BEYZA\Desktop\movie-carto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2944415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4294967295"/>
          </p:nvPr>
        </p:nvSpPr>
        <p:spPr>
          <a:xfrm>
            <a:off x="0" y="1557338"/>
            <a:ext cx="9396536" cy="4187825"/>
          </a:xfrm>
        </p:spPr>
        <p:txBody>
          <a:bodyPr/>
          <a:lstStyle/>
          <a:p>
            <a:pPr lvl="0">
              <a:buNone/>
            </a:pPr>
            <a:endParaRPr lang="tr-TR" b="1" dirty="0" smtClean="0">
              <a:solidFill>
                <a:srgbClr val="FF6600"/>
              </a:solidFill>
            </a:endParaRPr>
          </a:p>
          <a:p>
            <a:pPr lvl="0">
              <a:buNone/>
            </a:pPr>
            <a:endParaRPr lang="tr-TR" b="1" dirty="0" smtClean="0">
              <a:solidFill>
                <a:srgbClr val="00B050"/>
              </a:solidFill>
            </a:endParaRPr>
          </a:p>
          <a:p>
            <a:pPr lvl="0">
              <a:buNone/>
            </a:pPr>
            <a:endParaRPr lang="tr-TR" b="1" dirty="0" smtClean="0">
              <a:solidFill>
                <a:srgbClr val="00B050"/>
              </a:solidFill>
            </a:endParaRPr>
          </a:p>
          <a:p>
            <a:pPr lvl="0">
              <a:buNone/>
            </a:pPr>
            <a:r>
              <a:rPr lang="tr-TR" sz="2600" b="1" dirty="0" smtClean="0">
                <a:solidFill>
                  <a:srgbClr val="00B050"/>
                </a:solidFill>
              </a:rPr>
              <a:t>   </a:t>
            </a:r>
          </a:p>
          <a:p>
            <a:pPr lvl="0">
              <a:buNone/>
            </a:pPr>
            <a:r>
              <a:rPr lang="tr-TR" sz="2600" b="1" dirty="0" smtClean="0">
                <a:solidFill>
                  <a:srgbClr val="00B050"/>
                </a:solidFill>
              </a:rPr>
              <a:t> </a:t>
            </a:r>
            <a:r>
              <a:rPr lang="tr-TR" sz="2600" b="1" dirty="0" smtClean="0">
                <a:solidFill>
                  <a:srgbClr val="00B050"/>
                </a:solidFill>
              </a:rPr>
              <a:t>    Ben </a:t>
            </a:r>
            <a:r>
              <a:rPr lang="tr-TR" sz="2600" b="1" dirty="0" smtClean="0">
                <a:solidFill>
                  <a:srgbClr val="00B050"/>
                </a:solidFill>
              </a:rPr>
              <a:t>bugün </a:t>
            </a:r>
            <a:r>
              <a:rPr lang="tr-TR" sz="2600" b="1" dirty="0" smtClean="0">
                <a:solidFill>
                  <a:srgbClr val="00B050"/>
                </a:solidFill>
              </a:rPr>
              <a:t>doktordan  randevu  ________   ama </a:t>
            </a:r>
            <a:r>
              <a:rPr lang="tr-TR" sz="2600" b="1" dirty="0" smtClean="0">
                <a:solidFill>
                  <a:srgbClr val="00B050"/>
                </a:solidFill>
              </a:rPr>
              <a:t>doktor </a:t>
            </a:r>
            <a:r>
              <a:rPr lang="tr-TR" sz="2600" b="1" dirty="0" smtClean="0">
                <a:solidFill>
                  <a:srgbClr val="00B050"/>
                </a:solidFill>
              </a:rPr>
              <a:t>müsait değildi.</a:t>
            </a:r>
            <a:endParaRPr lang="tr-TR" sz="26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tr-TR" dirty="0"/>
          </a:p>
        </p:txBody>
      </p:sp>
      <p:pic>
        <p:nvPicPr>
          <p:cNvPr id="2050" name="Picture 2" descr="C:\Users\BEYZA\Desktop\oz-5-cartoon-doctor-0809-lg-6064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04664"/>
            <a:ext cx="216024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EYZA\Desktop\POR_Carto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7048500" cy="43815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611560" y="4869160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tr-TR" sz="2400" b="1" dirty="0" smtClean="0">
              <a:solidFill>
                <a:srgbClr val="0070C0"/>
              </a:solidFill>
            </a:endParaRPr>
          </a:p>
          <a:p>
            <a:r>
              <a:rPr lang="tr-TR" sz="2400" b="1" dirty="0" smtClean="0">
                <a:solidFill>
                  <a:srgbClr val="0070C0"/>
                </a:solidFill>
              </a:rPr>
              <a:t>Akşamki konsere sen </a:t>
            </a:r>
            <a:r>
              <a:rPr lang="tr-TR" sz="2400" b="1" dirty="0" smtClean="0">
                <a:solidFill>
                  <a:srgbClr val="0070C0"/>
                </a:solidFill>
              </a:rPr>
              <a:t>de </a:t>
            </a:r>
            <a:r>
              <a:rPr lang="tr-TR" sz="2400" b="1" dirty="0" smtClean="0">
                <a:solidFill>
                  <a:srgbClr val="0070C0"/>
                </a:solidFill>
              </a:rPr>
              <a:t>_______________?</a:t>
            </a:r>
            <a:endParaRPr lang="tr-TR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EYZA\Desktop\0511-0811-0415-3733_Cartoon_of_an_Office_Worker_Drinking_Too_Much_Coffee_clipart_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6696744" cy="3312368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539552" y="4581128"/>
            <a:ext cx="792088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r-TR" sz="2800" b="1" dirty="0" smtClean="0">
                <a:solidFill>
                  <a:srgbClr val="7030A0"/>
                </a:solidFill>
              </a:rPr>
              <a:t>Ali </a:t>
            </a:r>
            <a:r>
              <a:rPr lang="tr-TR" sz="2800" b="1" dirty="0" smtClean="0">
                <a:solidFill>
                  <a:srgbClr val="7030A0"/>
                </a:solidFill>
              </a:rPr>
              <a:t>işten erken  </a:t>
            </a:r>
            <a:r>
              <a:rPr lang="tr-TR" sz="2800" b="1" dirty="0" smtClean="0">
                <a:solidFill>
                  <a:srgbClr val="7030A0"/>
                </a:solidFill>
              </a:rPr>
              <a:t>_______________              ama </a:t>
            </a:r>
            <a:r>
              <a:rPr lang="tr-TR" sz="2800" b="1" dirty="0" smtClean="0">
                <a:solidFill>
                  <a:srgbClr val="7030A0"/>
                </a:solidFill>
              </a:rPr>
              <a:t>işi uzadı</a:t>
            </a:r>
            <a:r>
              <a:rPr lang="tr-TR" sz="2800" b="1" dirty="0" smtClean="0">
                <a:solidFill>
                  <a:srgbClr val="7030A0"/>
                </a:solidFill>
              </a:rPr>
              <a:t>.</a:t>
            </a:r>
          </a:p>
          <a:p>
            <a:pPr lvl="0"/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611560" y="4365104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r-TR" sz="2400" b="1" dirty="0" smtClean="0">
                <a:solidFill>
                  <a:schemeClr val="accent2">
                    <a:lumMod val="75000"/>
                  </a:schemeClr>
                </a:solidFill>
              </a:rPr>
              <a:t>Biz otobüse  _______________ ama Ayşe “Taksiyle gidelim, zamanımız yok.” dedi.</a:t>
            </a:r>
            <a:endParaRPr lang="tr-TR" sz="24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3" name="Picture 3" descr="C:\Users\BEYZA\Desktop\stock-illustration-5433345-yellow-taxi-cab-and-peo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64704"/>
            <a:ext cx="6624735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BEYZA\Desktop\sk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48680"/>
            <a:ext cx="4548187" cy="4238625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467544" y="5085184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r-TR" sz="2800" dirty="0" smtClean="0">
                <a:solidFill>
                  <a:srgbClr val="002060"/>
                </a:solidFill>
              </a:rPr>
              <a:t>Onlar hafta sonu kayak  _______________ ama kar yağmadı.</a:t>
            </a:r>
            <a:endParaRPr lang="tr-TR" sz="2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539552" y="4581128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tr-TR" sz="2800" dirty="0" smtClean="0">
                <a:solidFill>
                  <a:srgbClr val="FF0000"/>
                </a:solidFill>
              </a:rPr>
              <a:t>Tam __________________ telefon çaldı!</a:t>
            </a:r>
            <a:endParaRPr lang="tr-TR" sz="2800" dirty="0" smtClean="0">
              <a:solidFill>
                <a:srgbClr val="FF0000"/>
              </a:solidFill>
            </a:endParaRPr>
          </a:p>
        </p:txBody>
      </p:sp>
      <p:pic>
        <p:nvPicPr>
          <p:cNvPr id="7171" name="Picture 3" descr="C:\Users\BEYZA\Desktop\sleep-carto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08720"/>
            <a:ext cx="6624736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 algn="ctr"/>
            <a:endParaRPr lang="tr-TR" dirty="0" smtClean="0"/>
          </a:p>
          <a:p>
            <a:pPr algn="ctr">
              <a:buNone/>
            </a:pPr>
            <a:r>
              <a:rPr lang="tr-TR" dirty="0" smtClean="0"/>
              <a:t>Geçen hafta sonu pikniğe gid</a:t>
            </a:r>
            <a:r>
              <a:rPr lang="tr-TR" dirty="0" smtClean="0">
                <a:solidFill>
                  <a:srgbClr val="FF6600"/>
                </a:solidFill>
              </a:rPr>
              <a:t>ecektik </a:t>
            </a:r>
            <a:r>
              <a:rPr lang="tr-TR" dirty="0" smtClean="0"/>
              <a:t>ama yağmur yağdı.</a:t>
            </a:r>
          </a:p>
        </p:txBody>
      </p:sp>
      <p:pic>
        <p:nvPicPr>
          <p:cNvPr id="1026" name="Picture 2" descr="C:\Users\BEYZA\Desktop\il_fullxfull.2940677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4752528" cy="3240360"/>
          </a:xfrm>
          <a:prstGeom prst="rect">
            <a:avLst/>
          </a:prstGeom>
          <a:noFill/>
        </p:spPr>
      </p:pic>
      <p:pic>
        <p:nvPicPr>
          <p:cNvPr id="1027" name="Picture 3" descr="C:\Users\BEYZA\Desktop\Rain Picnic Tab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620688"/>
            <a:ext cx="3168352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BEYZA\Desktop\3006517938_bc21f482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692696"/>
            <a:ext cx="6238626" cy="2736304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1619672" y="4077072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r-TR" sz="2800" dirty="0" smtClean="0">
                <a:solidFill>
                  <a:schemeClr val="accent3">
                    <a:lumMod val="75000"/>
                  </a:schemeClr>
                </a:solidFill>
              </a:rPr>
              <a:t>Biz bu </a:t>
            </a:r>
            <a:r>
              <a:rPr lang="tr-TR" sz="2800" dirty="0" smtClean="0">
                <a:solidFill>
                  <a:schemeClr val="accent3">
                    <a:lumMod val="75000"/>
                  </a:schemeClr>
                </a:solidFill>
              </a:rPr>
              <a:t>projeyi ne zaman </a:t>
            </a:r>
            <a:r>
              <a:rPr lang="tr-TR" sz="2800" dirty="0" smtClean="0">
                <a:solidFill>
                  <a:schemeClr val="accent3">
                    <a:lumMod val="75000"/>
                  </a:schemeClr>
                </a:solidFill>
              </a:rPr>
              <a:t>teslim </a:t>
            </a:r>
            <a:r>
              <a:rPr lang="tr-TR" sz="2800" dirty="0" smtClean="0">
                <a:solidFill>
                  <a:schemeClr val="accent3">
                    <a:lumMod val="75000"/>
                  </a:schemeClr>
                </a:solidFill>
              </a:rPr>
              <a:t>_______________? Unuttum.</a:t>
            </a:r>
            <a:endParaRPr lang="tr-TR" sz="28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BEYZA\Desktop\cartoon-muse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6840760" cy="3456384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403648" y="4725144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r-TR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Turistler müzeyi ________________ ama müze kapalıydı.</a:t>
            </a:r>
            <a:endParaRPr lang="tr-TR" sz="2400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>
            <a:normAutofit/>
          </a:bodyPr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 algn="ctr">
              <a:buNone/>
            </a:pPr>
            <a:r>
              <a:rPr lang="tr-TR" dirty="0" smtClean="0"/>
              <a:t>Dün seni ara</a:t>
            </a:r>
            <a:r>
              <a:rPr lang="tr-TR" dirty="0" smtClean="0">
                <a:solidFill>
                  <a:srgbClr val="FF6600"/>
                </a:solidFill>
              </a:rPr>
              <a:t>yacaktım</a:t>
            </a:r>
            <a:r>
              <a:rPr lang="tr-TR" dirty="0" smtClean="0"/>
              <a:t> ama unuttum.</a:t>
            </a:r>
          </a:p>
          <a:p>
            <a:endParaRPr lang="tr-TR" dirty="0"/>
          </a:p>
        </p:txBody>
      </p:sp>
      <p:pic>
        <p:nvPicPr>
          <p:cNvPr id="2050" name="Picture 2" descr="C:\Users\BEYZA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734481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                    </a:t>
            </a:r>
          </a:p>
          <a:p>
            <a:r>
              <a:rPr lang="tr-TR" dirty="0" smtClean="0"/>
              <a:t>              İtalyanca kursuna başla</a:t>
            </a:r>
            <a:r>
              <a:rPr lang="tr-TR" dirty="0" smtClean="0">
                <a:solidFill>
                  <a:srgbClr val="FF6600"/>
                </a:solidFill>
              </a:rPr>
              <a:t>yacaktık </a:t>
            </a:r>
            <a:r>
              <a:rPr lang="tr-TR" dirty="0" smtClean="0"/>
              <a:t>a           ama zamanımız yoktu. </a:t>
            </a:r>
            <a:endParaRPr lang="tr-TR" dirty="0"/>
          </a:p>
        </p:txBody>
      </p:sp>
      <p:pic>
        <p:nvPicPr>
          <p:cNvPr id="3074" name="Picture 2" descr="C:\Users\BEYZA\Desktop\maltepe-ingilizce-kurslar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172819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pPr algn="ctr">
              <a:buNone/>
            </a:pPr>
            <a:r>
              <a:rPr lang="tr-TR" dirty="0" smtClean="0"/>
              <a:t>Tam evden çık</a:t>
            </a:r>
            <a:r>
              <a:rPr lang="tr-TR" dirty="0" smtClean="0">
                <a:solidFill>
                  <a:srgbClr val="FF6600"/>
                </a:solidFill>
              </a:rPr>
              <a:t>acaktım</a:t>
            </a:r>
            <a:r>
              <a:rPr lang="tr-TR" dirty="0" smtClean="0"/>
              <a:t>, telefon çaldı.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4098" name="Picture 2" descr="C:\Users\BEYZA\Desktop\girl with recycling bo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492896"/>
            <a:ext cx="6192688" cy="3315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 algn="ctr"/>
            <a:endParaRPr lang="tr-TR" dirty="0" smtClean="0"/>
          </a:p>
          <a:p>
            <a:pPr algn="ctr">
              <a:buNone/>
            </a:pPr>
            <a:r>
              <a:rPr lang="tr-TR" dirty="0" smtClean="0"/>
              <a:t>Doktora gid</a:t>
            </a:r>
            <a:r>
              <a:rPr lang="tr-TR" dirty="0" smtClean="0">
                <a:solidFill>
                  <a:srgbClr val="FF6600"/>
                </a:solidFill>
              </a:rPr>
              <a:t>ecektin</a:t>
            </a:r>
            <a:r>
              <a:rPr lang="tr-TR" dirty="0" smtClean="0"/>
              <a:t>. Gittin mi?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5122" name="Picture 2" descr="C:\Users\BEYZA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7056784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2920" y="530352"/>
            <a:ext cx="8389560" cy="5778968"/>
          </a:xfrm>
        </p:spPr>
        <p:txBody>
          <a:bodyPr>
            <a:normAutofit/>
          </a:bodyPr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 algn="ctr">
              <a:buNone/>
            </a:pPr>
            <a:endParaRPr lang="tr-TR" dirty="0" smtClean="0"/>
          </a:p>
          <a:p>
            <a:pPr algn="ctr">
              <a:buNone/>
            </a:pPr>
            <a:endParaRPr lang="tr-TR" sz="2400" dirty="0" smtClean="0"/>
          </a:p>
          <a:p>
            <a:pPr algn="ctr">
              <a:buNone/>
            </a:pPr>
            <a:endParaRPr lang="tr-TR" sz="2400" dirty="0" smtClean="0"/>
          </a:p>
          <a:p>
            <a:pPr algn="ctr">
              <a:buNone/>
            </a:pPr>
            <a:r>
              <a:rPr lang="tr-TR" sz="2400" dirty="0" smtClean="0"/>
              <a:t>Nuri Bilge Ceylan’ın yeni filmini  </a:t>
            </a:r>
          </a:p>
          <a:p>
            <a:pPr algn="ctr">
              <a:buNone/>
            </a:pPr>
            <a:r>
              <a:rPr lang="tr-TR" sz="2400" dirty="0" smtClean="0"/>
              <a:t>izle</a:t>
            </a:r>
            <a:r>
              <a:rPr lang="tr-TR" sz="2400" dirty="0" smtClean="0">
                <a:solidFill>
                  <a:srgbClr val="FF6600"/>
                </a:solidFill>
              </a:rPr>
              <a:t>yecektik</a:t>
            </a:r>
            <a:r>
              <a:rPr lang="tr-TR" sz="2400" dirty="0" smtClean="0"/>
              <a:t> ama bilet yoktu.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6146" name="Picture 2" descr="C:\Users\BEYZA\Desktop\bir_zamanlar_anadolu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48680"/>
            <a:ext cx="367240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 algn="ctr">
              <a:buNone/>
            </a:pPr>
            <a:r>
              <a:rPr lang="tr-TR" dirty="0" smtClean="0"/>
              <a:t>	Bana Ayşe’nin telefon numarasını</a:t>
            </a:r>
          </a:p>
          <a:p>
            <a:pPr algn="ctr">
              <a:buNone/>
            </a:pPr>
            <a:r>
              <a:rPr lang="tr-TR" dirty="0" smtClean="0"/>
              <a:t>gönder</a:t>
            </a:r>
            <a:r>
              <a:rPr lang="tr-TR" dirty="0" smtClean="0">
                <a:solidFill>
                  <a:srgbClr val="FF6600"/>
                </a:solidFill>
              </a:rPr>
              <a:t>ecektin</a:t>
            </a:r>
            <a:r>
              <a:rPr lang="tr-TR" dirty="0" smtClean="0"/>
              <a:t>. Unuttun mu?</a:t>
            </a:r>
          </a:p>
          <a:p>
            <a:endParaRPr lang="tr-TR" dirty="0"/>
          </a:p>
        </p:txBody>
      </p:sp>
      <p:pic>
        <p:nvPicPr>
          <p:cNvPr id="7170" name="Picture 2" descr="C:\Users\BEYZA\Desktop\Languageexchange-sto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85813"/>
            <a:ext cx="6840760" cy="270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770856"/>
          </a:xfrm>
        </p:spPr>
        <p:txBody>
          <a:bodyPr>
            <a:normAutofit/>
          </a:bodyPr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  Sen bugünkü partiye gel</a:t>
            </a:r>
            <a:r>
              <a:rPr lang="tr-TR" dirty="0" smtClean="0">
                <a:solidFill>
                  <a:srgbClr val="FF6600"/>
                </a:solidFill>
              </a:rPr>
              <a:t>ecek miydin</a:t>
            </a:r>
            <a:r>
              <a:rPr lang="tr-TR" dirty="0" smtClean="0"/>
              <a:t>?</a:t>
            </a:r>
          </a:p>
          <a:p>
            <a:endParaRPr lang="tr-TR" dirty="0" smtClean="0"/>
          </a:p>
        </p:txBody>
      </p:sp>
      <p:pic>
        <p:nvPicPr>
          <p:cNvPr id="8194" name="Picture 2" descr="C:\Users\BEYZA\Desktop\enjoying-party-w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6768752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örünüş">
  <a:themeElements>
    <a:clrScheme name="Görünüş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örünüş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örünü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141</TotalTime>
  <Words>160</Words>
  <Application>Microsoft Office PowerPoint</Application>
  <PresentationFormat>Ekran Gösterisi (4:3)</PresentationFormat>
  <Paragraphs>107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Görünüş</vt:lpstr>
      <vt:lpstr>GELECEK ZAMANIN HİKÂYESİ 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Uygun Fiili Bulalım ve Boşlukları Tamamlayalım  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BEYZA</dc:creator>
  <cp:lastModifiedBy>BEYZA</cp:lastModifiedBy>
  <cp:revision>17</cp:revision>
  <dcterms:created xsi:type="dcterms:W3CDTF">2013-05-13T15:21:08Z</dcterms:created>
  <dcterms:modified xsi:type="dcterms:W3CDTF">2013-06-24T09:16:26Z</dcterms:modified>
</cp:coreProperties>
</file>