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2" r:id="rId47"/>
    <p:sldId id="301" r:id="rId48"/>
    <p:sldId id="304" r:id="rId4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CFA0230-4FDE-4B4C-8DE2-2E841391B678}" type="datetimeFigureOut">
              <a:rPr lang="tr-TR" smtClean="0"/>
              <a:pPr/>
              <a:t>15.11.2019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3450008-3859-4A34-BB48-F8ADA09067C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61904" y="2109877"/>
            <a:ext cx="5648623" cy="1204306"/>
          </a:xfrm>
        </p:spPr>
        <p:txBody>
          <a:bodyPr/>
          <a:lstStyle/>
          <a:p>
            <a:r>
              <a:rPr lang="tr-TR" dirty="0"/>
              <a:t>BU NE? BU KİM? </a:t>
            </a:r>
          </a:p>
        </p:txBody>
      </p:sp>
      <p:pic>
        <p:nvPicPr>
          <p:cNvPr id="4" name="3 Resim" descr="YETEMLOGO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3717032"/>
            <a:ext cx="2642621" cy="272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201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866" y="1124744"/>
            <a:ext cx="3384376" cy="270442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GAZETE.</a:t>
            </a:r>
          </a:p>
        </p:txBody>
      </p:sp>
    </p:spTree>
    <p:extLst>
      <p:ext uri="{BB962C8B-B14F-4D97-AF65-F5344CB8AC3E}">
        <p14:creationId xmlns:p14="http://schemas.microsoft.com/office/powerpoint/2010/main" val="119483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14" y="1124744"/>
            <a:ext cx="2990679" cy="270442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ŞEMSİYE.</a:t>
            </a:r>
          </a:p>
        </p:txBody>
      </p:sp>
    </p:spTree>
    <p:extLst>
      <p:ext uri="{BB962C8B-B14F-4D97-AF65-F5344CB8AC3E}">
        <p14:creationId xmlns:p14="http://schemas.microsoft.com/office/powerpoint/2010/main" val="18397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14" y="1223366"/>
            <a:ext cx="2990679" cy="250718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ÇANTA.</a:t>
            </a:r>
          </a:p>
        </p:txBody>
      </p:sp>
    </p:spTree>
    <p:extLst>
      <p:ext uri="{BB962C8B-B14F-4D97-AF65-F5344CB8AC3E}">
        <p14:creationId xmlns:p14="http://schemas.microsoft.com/office/powerpoint/2010/main" val="65973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14" y="1433959"/>
            <a:ext cx="2990679" cy="208599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PARA.</a:t>
            </a:r>
          </a:p>
        </p:txBody>
      </p:sp>
    </p:spTree>
    <p:extLst>
      <p:ext uri="{BB962C8B-B14F-4D97-AF65-F5344CB8AC3E}">
        <p14:creationId xmlns:p14="http://schemas.microsoft.com/office/powerpoint/2010/main" val="28067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513" y="1484784"/>
            <a:ext cx="2355081" cy="235508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HEDİYE.</a:t>
            </a:r>
          </a:p>
        </p:txBody>
      </p:sp>
    </p:spTree>
    <p:extLst>
      <p:ext uri="{BB962C8B-B14F-4D97-AF65-F5344CB8AC3E}">
        <p14:creationId xmlns:p14="http://schemas.microsoft.com/office/powerpoint/2010/main" val="376460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06" y="908720"/>
            <a:ext cx="3033695" cy="303369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KUTU. </a:t>
            </a:r>
          </a:p>
        </p:txBody>
      </p:sp>
    </p:spTree>
    <p:extLst>
      <p:ext uri="{BB962C8B-B14F-4D97-AF65-F5344CB8AC3E}">
        <p14:creationId xmlns:p14="http://schemas.microsoft.com/office/powerpoint/2010/main" val="167388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06" y="908720"/>
            <a:ext cx="3033695" cy="303369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FİNCAN. </a:t>
            </a:r>
          </a:p>
        </p:txBody>
      </p:sp>
    </p:spTree>
    <p:extLst>
      <p:ext uri="{BB962C8B-B14F-4D97-AF65-F5344CB8AC3E}">
        <p14:creationId xmlns:p14="http://schemas.microsoft.com/office/powerpoint/2010/main" val="146391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94" y="1052736"/>
            <a:ext cx="2880320" cy="28803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SAAT. </a:t>
            </a:r>
          </a:p>
        </p:txBody>
      </p:sp>
    </p:spTree>
    <p:extLst>
      <p:ext uri="{BB962C8B-B14F-4D97-AF65-F5344CB8AC3E}">
        <p14:creationId xmlns:p14="http://schemas.microsoft.com/office/powerpoint/2010/main" val="187656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70" y="980889"/>
            <a:ext cx="3312368" cy="33123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1600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OYUN. </a:t>
            </a:r>
          </a:p>
        </p:txBody>
      </p:sp>
    </p:spTree>
    <p:extLst>
      <p:ext uri="{BB962C8B-B14F-4D97-AF65-F5344CB8AC3E}">
        <p14:creationId xmlns:p14="http://schemas.microsoft.com/office/powerpoint/2010/main" val="125900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80728"/>
            <a:ext cx="3312368" cy="33123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1600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ÇANTA. </a:t>
            </a:r>
          </a:p>
        </p:txBody>
      </p:sp>
    </p:spTree>
    <p:extLst>
      <p:ext uri="{BB962C8B-B14F-4D97-AF65-F5344CB8AC3E}">
        <p14:creationId xmlns:p14="http://schemas.microsoft.com/office/powerpoint/2010/main" val="237066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268760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BALON. </a:t>
            </a:r>
          </a:p>
        </p:txBody>
      </p:sp>
    </p:spTree>
    <p:extLst>
      <p:ext uri="{BB962C8B-B14F-4D97-AF65-F5344CB8AC3E}">
        <p14:creationId xmlns:p14="http://schemas.microsoft.com/office/powerpoint/2010/main" val="199606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80728"/>
            <a:ext cx="3312368" cy="33123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KEDİ. </a:t>
            </a:r>
          </a:p>
        </p:txBody>
      </p:sp>
    </p:spTree>
    <p:extLst>
      <p:ext uri="{BB962C8B-B14F-4D97-AF65-F5344CB8AC3E}">
        <p14:creationId xmlns:p14="http://schemas.microsoft.com/office/powerpoint/2010/main" val="43027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80728"/>
            <a:ext cx="3312368" cy="33123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KÖPEK. </a:t>
            </a:r>
          </a:p>
        </p:txBody>
      </p:sp>
    </p:spTree>
    <p:extLst>
      <p:ext uri="{BB962C8B-B14F-4D97-AF65-F5344CB8AC3E}">
        <p14:creationId xmlns:p14="http://schemas.microsoft.com/office/powerpoint/2010/main" val="205585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052736"/>
            <a:ext cx="3312368" cy="331236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BALIK. </a:t>
            </a:r>
          </a:p>
        </p:txBody>
      </p:sp>
    </p:spTree>
    <p:extLst>
      <p:ext uri="{BB962C8B-B14F-4D97-AF65-F5344CB8AC3E}">
        <p14:creationId xmlns:p14="http://schemas.microsoft.com/office/powerpoint/2010/main" val="369913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90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FİL. </a:t>
            </a:r>
          </a:p>
        </p:txBody>
      </p:sp>
    </p:spTree>
    <p:extLst>
      <p:ext uri="{BB962C8B-B14F-4D97-AF65-F5344CB8AC3E}">
        <p14:creationId xmlns:p14="http://schemas.microsoft.com/office/powerpoint/2010/main" val="361008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90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PENGUEN. </a:t>
            </a:r>
          </a:p>
        </p:txBody>
      </p:sp>
    </p:spTree>
    <p:extLst>
      <p:ext uri="{BB962C8B-B14F-4D97-AF65-F5344CB8AC3E}">
        <p14:creationId xmlns:p14="http://schemas.microsoft.com/office/powerpoint/2010/main" val="176922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90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TAVUK. </a:t>
            </a:r>
          </a:p>
        </p:txBody>
      </p:sp>
    </p:spTree>
    <p:extLst>
      <p:ext uri="{BB962C8B-B14F-4D97-AF65-F5344CB8AC3E}">
        <p14:creationId xmlns:p14="http://schemas.microsoft.com/office/powerpoint/2010/main" val="297352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90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TAVŞAN. </a:t>
            </a:r>
          </a:p>
        </p:txBody>
      </p:sp>
    </p:spTree>
    <p:extLst>
      <p:ext uri="{BB962C8B-B14F-4D97-AF65-F5344CB8AC3E}">
        <p14:creationId xmlns:p14="http://schemas.microsoft.com/office/powerpoint/2010/main" val="104031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20" y="1124744"/>
            <a:ext cx="218668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BEBEK. </a:t>
            </a:r>
          </a:p>
        </p:txBody>
      </p:sp>
    </p:spTree>
    <p:extLst>
      <p:ext uri="{BB962C8B-B14F-4D97-AF65-F5344CB8AC3E}">
        <p14:creationId xmlns:p14="http://schemas.microsoft.com/office/powerpoint/2010/main" val="365673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20" y="1579574"/>
            <a:ext cx="2186684" cy="218668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6510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ERKEK.  </a:t>
            </a:r>
          </a:p>
        </p:txBody>
      </p:sp>
    </p:spTree>
    <p:extLst>
      <p:ext uri="{BB962C8B-B14F-4D97-AF65-F5344CB8AC3E}">
        <p14:creationId xmlns:p14="http://schemas.microsoft.com/office/powerpoint/2010/main" val="132430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20" y="1579574"/>
            <a:ext cx="2186684" cy="218668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KADIN.   </a:t>
            </a:r>
          </a:p>
        </p:txBody>
      </p:sp>
    </p:spTree>
    <p:extLst>
      <p:ext uri="{BB962C8B-B14F-4D97-AF65-F5344CB8AC3E}">
        <p14:creationId xmlns:p14="http://schemas.microsoft.com/office/powerpoint/2010/main" val="344944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882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kİTAP.</a:t>
            </a:r>
          </a:p>
        </p:txBody>
      </p:sp>
    </p:spTree>
    <p:extLst>
      <p:ext uri="{BB962C8B-B14F-4D97-AF65-F5344CB8AC3E}">
        <p14:creationId xmlns:p14="http://schemas.microsoft.com/office/powerpoint/2010/main" val="422942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BUNLAR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20" y="1825576"/>
            <a:ext cx="2186684" cy="169468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3991641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BUNLAR ÇOCUK.   </a:t>
            </a:r>
          </a:p>
        </p:txBody>
      </p:sp>
    </p:spTree>
    <p:extLst>
      <p:ext uri="{BB962C8B-B14F-4D97-AF65-F5344CB8AC3E}">
        <p14:creationId xmlns:p14="http://schemas.microsoft.com/office/powerpoint/2010/main" val="351366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39" y="1340768"/>
            <a:ext cx="2271446" cy="227144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3991641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 DOKTOR. </a:t>
            </a:r>
          </a:p>
        </p:txBody>
      </p:sp>
    </p:spTree>
    <p:extLst>
      <p:ext uri="{BB962C8B-B14F-4D97-AF65-F5344CB8AC3E}">
        <p14:creationId xmlns:p14="http://schemas.microsoft.com/office/powerpoint/2010/main" val="31698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124780"/>
            <a:ext cx="4608512" cy="266181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3991641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 BİR ÖĞRETMEN.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743908" y="908720"/>
            <a:ext cx="10801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10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ŞUNLAR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067" y="1124780"/>
            <a:ext cx="3999989" cy="266181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406637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ONLAR ÖĞRENCİ.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880804" y="836712"/>
            <a:ext cx="1274375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521" y="1124780"/>
            <a:ext cx="3549081" cy="266181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406637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 ARABA.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55976" y="836712"/>
            <a:ext cx="799203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08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521" y="1130695"/>
            <a:ext cx="3549081" cy="264998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406637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AT.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55976" y="836712"/>
            <a:ext cx="799203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86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071" y="1130695"/>
            <a:ext cx="2649980" cy="264998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406637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GÖZLÜK.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11960" y="980728"/>
            <a:ext cx="147573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29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3254" y="1130695"/>
            <a:ext cx="1964890" cy="264998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406637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DOKTOR.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11960" y="980728"/>
            <a:ext cx="147573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2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BUNLAR KİM?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700808"/>
            <a:ext cx="2400347" cy="223526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3933056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ONLAR ANNE, BABA VE ÇOCUK. BU BİR AİLE.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1196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49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00808"/>
            <a:ext cx="3711859" cy="185011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379205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OTOBÜS.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9198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82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882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kalem.</a:t>
            </a:r>
          </a:p>
        </p:txBody>
      </p:sp>
    </p:spTree>
    <p:extLst>
      <p:ext uri="{BB962C8B-B14F-4D97-AF65-F5344CB8AC3E}">
        <p14:creationId xmlns:p14="http://schemas.microsoft.com/office/powerpoint/2010/main" val="26079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700808"/>
            <a:ext cx="3312368" cy="185011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977804" y="379205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ÇİÇEK.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9198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10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410" y="1399576"/>
            <a:ext cx="2365220" cy="23652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00419" y="3933056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ELMA.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9198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78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410" y="1399576"/>
            <a:ext cx="2365220" cy="23652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00419" y="3933056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ELMA.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9198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743908" y="45750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BU NE?</a:t>
            </a:r>
          </a:p>
        </p:txBody>
      </p:sp>
    </p:spTree>
    <p:extLst>
      <p:ext uri="{BB962C8B-B14F-4D97-AF65-F5344CB8AC3E}">
        <p14:creationId xmlns:p14="http://schemas.microsoft.com/office/powerpoint/2010/main" val="38372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0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ŞU ........?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081" y="1399576"/>
            <a:ext cx="1543877" cy="23652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00419" y="3933056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SÜT..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91980" y="98072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15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ŞU ........?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67804"/>
            <a:ext cx="2680151" cy="268015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424795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 BİR PİLOT.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71017" y="939303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22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........?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67804"/>
            <a:ext cx="2680151" cy="268015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424795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GÜNEŞ.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71017" y="939303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42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........?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67804"/>
            <a:ext cx="2680151" cy="268015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99592" y="4384111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TOP.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990997" y="915295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65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ONLAR ........?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963" y="1515367"/>
            <a:ext cx="3998230" cy="252777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43608" y="4247955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ONLAR BASKETBOLCU.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71017" y="939303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38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313832" y="1389797"/>
            <a:ext cx="5648623" cy="1204306"/>
          </a:xfrm>
        </p:spPr>
        <p:txBody>
          <a:bodyPr/>
          <a:lstStyle/>
          <a:p>
            <a:r>
              <a:rPr lang="tr-TR" dirty="0"/>
              <a:t>DERS BİTTİ. TEŞEKKÜRLER. </a:t>
            </a:r>
            <a:r>
              <a:rPr lang="tr-TR" dirty="0">
                <a:sym typeface="Wingdings" pitchFamily="2" charset="2"/>
              </a:rPr>
              <a:t>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919061" y="1479191"/>
            <a:ext cx="7919137" cy="1264061"/>
          </a:xfrm>
        </p:spPr>
        <p:txBody>
          <a:bodyPr>
            <a:normAutofit/>
          </a:bodyPr>
          <a:lstStyle/>
          <a:p>
            <a:r>
              <a:rPr lang="tr-TR" dirty="0"/>
              <a:t>ALPER KARAZEYBEK </a:t>
            </a:r>
          </a:p>
          <a:p>
            <a:r>
              <a:rPr lang="tr-TR" dirty="0"/>
              <a:t>Eğitim </a:t>
            </a:r>
            <a:r>
              <a:rPr lang="tr-TR" dirty="0" err="1"/>
              <a:t>KoorDiNATÖRÜ</a:t>
            </a:r>
            <a:endParaRPr lang="tr-TR" dirty="0"/>
          </a:p>
          <a:p>
            <a:r>
              <a:rPr lang="tr-TR" dirty="0"/>
              <a:t>İŞKODRA YETKM</a:t>
            </a:r>
          </a:p>
        </p:txBody>
      </p:sp>
    </p:spTree>
    <p:extLst>
      <p:ext uri="{BB962C8B-B14F-4D97-AF65-F5344CB8AC3E}">
        <p14:creationId xmlns:p14="http://schemas.microsoft.com/office/powerpoint/2010/main" val="239418929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882" y="1124744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SİLGİ.</a:t>
            </a:r>
          </a:p>
        </p:txBody>
      </p:sp>
    </p:spTree>
    <p:extLst>
      <p:ext uri="{BB962C8B-B14F-4D97-AF65-F5344CB8AC3E}">
        <p14:creationId xmlns:p14="http://schemas.microsoft.com/office/powerpoint/2010/main" val="49006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80728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TELEVİZYON.</a:t>
            </a:r>
          </a:p>
        </p:txBody>
      </p:sp>
    </p:spTree>
    <p:extLst>
      <p:ext uri="{BB962C8B-B14F-4D97-AF65-F5344CB8AC3E}">
        <p14:creationId xmlns:p14="http://schemas.microsoft.com/office/powerpoint/2010/main" val="85395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80728"/>
            <a:ext cx="3096344" cy="309634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BİLGİSAYAR. </a:t>
            </a:r>
          </a:p>
        </p:txBody>
      </p:sp>
    </p:spTree>
    <p:extLst>
      <p:ext uri="{BB962C8B-B14F-4D97-AF65-F5344CB8AC3E}">
        <p14:creationId xmlns:p14="http://schemas.microsoft.com/office/powerpoint/2010/main" val="264150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8" y="1196752"/>
            <a:ext cx="2808312" cy="280831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CEP TELEFONU. </a:t>
            </a:r>
          </a:p>
        </p:txBody>
      </p:sp>
    </p:spTree>
    <p:extLst>
      <p:ext uri="{BB962C8B-B14F-4D97-AF65-F5344CB8AC3E}">
        <p14:creationId xmlns:p14="http://schemas.microsoft.com/office/powerpoint/2010/main" val="419948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BU NE?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8" y="1484784"/>
            <a:ext cx="2808312" cy="223126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27584" y="4221088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dirty="0"/>
              <a:t>BU BİR TİŞÖRT.</a:t>
            </a:r>
          </a:p>
        </p:txBody>
      </p:sp>
    </p:spTree>
    <p:extLst>
      <p:ext uri="{BB962C8B-B14F-4D97-AF65-F5344CB8AC3E}">
        <p14:creationId xmlns:p14="http://schemas.microsoft.com/office/powerpoint/2010/main" val="41603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52</TotalTime>
  <Words>332</Words>
  <Application>Microsoft Office PowerPoint</Application>
  <PresentationFormat>Ekran Gösterisi (4:3)</PresentationFormat>
  <Paragraphs>98</Paragraphs>
  <Slides>48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48</vt:i4>
      </vt:variant>
    </vt:vector>
  </HeadingPairs>
  <TitlesOfParts>
    <vt:vector size="53" baseType="lpstr">
      <vt:lpstr>Arial</vt:lpstr>
      <vt:lpstr>Franklin Gothic Book</vt:lpstr>
      <vt:lpstr>Franklin Gothic Medium</vt:lpstr>
      <vt:lpstr>Wingdings</vt:lpstr>
      <vt:lpstr>Angles</vt:lpstr>
      <vt:lpstr>BU NE? BU KİM? 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NE?</vt:lpstr>
      <vt:lpstr>BU KİM?</vt:lpstr>
      <vt:lpstr>BU KİM?</vt:lpstr>
      <vt:lpstr>BU KİM?</vt:lpstr>
      <vt:lpstr>BUNLAR KİM?</vt:lpstr>
      <vt:lpstr>BU KİM?</vt:lpstr>
      <vt:lpstr>ŞU KİM?</vt:lpstr>
      <vt:lpstr>ŞUNLAR KİM?</vt:lpstr>
      <vt:lpstr>ŞU NE?</vt:lpstr>
      <vt:lpstr>BU NE?</vt:lpstr>
      <vt:lpstr>BU NE?</vt:lpstr>
      <vt:lpstr>BU KİM?</vt:lpstr>
      <vt:lpstr>BUNLAR KİM?</vt:lpstr>
      <vt:lpstr>BU NE?</vt:lpstr>
      <vt:lpstr>BU NE?</vt:lpstr>
      <vt:lpstr>BU NE?</vt:lpstr>
      <vt:lpstr>bU .....?</vt:lpstr>
      <vt:lpstr>ŞU ........?</vt:lpstr>
      <vt:lpstr>ŞU ........?</vt:lpstr>
      <vt:lpstr>BU ........?</vt:lpstr>
      <vt:lpstr>BU ........?</vt:lpstr>
      <vt:lpstr>ONLAR ........?</vt:lpstr>
      <vt:lpstr>DERS BİTTİ. TEŞEKKÜRLER.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 NE? BU KİM?</dc:title>
  <dc:creator>Alper</dc:creator>
  <cp:lastModifiedBy>Selçuk DOĞAN</cp:lastModifiedBy>
  <cp:revision>6</cp:revision>
  <dcterms:created xsi:type="dcterms:W3CDTF">2010-09-23T11:56:00Z</dcterms:created>
  <dcterms:modified xsi:type="dcterms:W3CDTF">2019-11-14T19:42:11Z</dcterms:modified>
</cp:coreProperties>
</file>