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3011" autoAdjust="0"/>
  </p:normalViewPr>
  <p:slideViewPr>
    <p:cSldViewPr>
      <p:cViewPr varScale="1">
        <p:scale>
          <a:sx n="68" d="100"/>
          <a:sy n="68" d="100"/>
        </p:scale>
        <p:origin x="-14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7A12E0-C714-479A-B884-81D43B016472}" type="datetimeFigureOut">
              <a:rPr lang="tr-TR" smtClean="0"/>
              <a:pPr/>
              <a:t>22.02.2013</a:t>
            </a:fld>
            <a:endParaRPr lang="tr-TR"/>
          </a:p>
        </p:txBody>
      </p:sp>
      <p:sp>
        <p:nvSpPr>
          <p:cNvPr id="4" name="3 Slayt Görüntüsü Yer Tutucusu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4 Not Yer Tutucusu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89746F-8884-4810-BE15-A8F35063D4FB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Başlık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9" name="8 Alt Başlık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28" name="27 Veri Yer Tutucusu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D9F75050-0E15-4C5B-92B0-66D068882F1F}" type="datetimeFigureOut">
              <a:rPr lang="tr-TR" smtClean="0"/>
              <a:pPr/>
              <a:t>22.02.2013</a:t>
            </a:fld>
            <a:endParaRPr lang="tr-TR"/>
          </a:p>
        </p:txBody>
      </p:sp>
      <p:sp>
        <p:nvSpPr>
          <p:cNvPr id="17" name="16 Altbilgi Yer Tutucusu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tr-TR"/>
          </a:p>
        </p:txBody>
      </p:sp>
      <p:sp>
        <p:nvSpPr>
          <p:cNvPr id="10" name="9 Dikdörtgen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Dikdörtgen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Dikdörtgen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Dikdörtgen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Düz Bağlayıcı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Düz Bağlayıcı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19 Düz Bağlayıcı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Düz Bağlayıcı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Düz Bağlayıcı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21 Düz Bağlayıcı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26 Dikdörtgen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Oval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Oval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23 Oval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Oval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24 Oval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28 Slayt Numarası Yer Tutucusu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22.02.2013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22.02.2013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8" name="7 İçerik Yer Tutucusu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9F75050-0E15-4C5B-92B0-66D068882F1F}" type="datetimeFigureOut">
              <a:rPr lang="tr-TR" smtClean="0"/>
              <a:pPr/>
              <a:t>22.02.2013</a:t>
            </a:fld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0" name="9 Altbilgi Yer Tutucusu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D9F75050-0E15-4C5B-92B0-66D068882F1F}" type="datetimeFigureOut">
              <a:rPr lang="tr-TR" smtClean="0"/>
              <a:pPr/>
              <a:t>22.02.2013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tr-TR"/>
          </a:p>
        </p:txBody>
      </p:sp>
      <p:sp>
        <p:nvSpPr>
          <p:cNvPr id="9" name="8 Dikdörtgen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Dikdörtgen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Dikdörtgen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Dikdörtgen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Düz Bağlayıcı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Düz Bağlayıcı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Düz Bağlayıcı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Düz Bağlayıcı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16 Düz Bağlayıcı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Dikdörtgen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18 Oval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19 Oval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Oval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Oval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Oval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Düz Bağlayıcı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22.02.2013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9" name="8 İçerik Yer Tutucusu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1" name="10 İçerik Yer Tutucusu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22.02.2013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1" name="10 İçerik Yer Tutucusu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3" name="12 İçerik Yer Tutucusu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2" name="11 Metin Yer Tutucusu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14" name="13 Metin Yer Tutucusu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6" name="5 Veri Yer Tutucusu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9F75050-0E15-4C5B-92B0-66D068882F1F}" type="datetimeFigureOut">
              <a:rPr lang="tr-TR" smtClean="0"/>
              <a:pPr/>
              <a:t>22.02.2013</a:t>
            </a:fld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22.02.2013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Düz Bağlayıcı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8" name="7 Düz Bağlayıcı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8 Düz Bağlayıcı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10 Düz Bağlayıcı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Dikdörtgen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Düz Bağlayıcı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Oval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17 İçerik Yer Tutucusu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21" name="20 Veri Yer Tutucusu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9F75050-0E15-4C5B-92B0-66D068882F1F}" type="datetimeFigureOut">
              <a:rPr lang="tr-TR" smtClean="0"/>
              <a:pPr/>
              <a:t>22.02.2013</a:t>
            </a:fld>
            <a:endParaRPr lang="tr-TR"/>
          </a:p>
        </p:txBody>
      </p:sp>
      <p:sp>
        <p:nvSpPr>
          <p:cNvPr id="22" name="21 Slayt Numarası Yer Tutucusu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23" name="22 Altbilgi Yer Tutucusu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tr-T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Düz Bağlayıcı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12 Oval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tr-TR" smtClean="0"/>
              <a:t>Resim eklemek için simgeyi tıklatın</a:t>
            </a:r>
            <a:endParaRPr kumimoji="0" lang="en-US" dirty="0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10" name="9 Düz Bağlayıcı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10 Dikdörtgen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Düz Bağlayıcı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18 Düz Bağlayıcı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19 Düz Bağlayıcı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16 Veri Yer Tutucusu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9F75050-0E15-4C5B-92B0-66D068882F1F}" type="datetimeFigureOut">
              <a:rPr lang="tr-TR" smtClean="0"/>
              <a:pPr/>
              <a:t>22.02.2013</a:t>
            </a:fld>
            <a:endParaRPr lang="tr-TR"/>
          </a:p>
        </p:txBody>
      </p:sp>
      <p:sp>
        <p:nvSpPr>
          <p:cNvPr id="18" name="17 Slayt Numarası Yer Tutucusu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21" name="20 Altbilgi Yer Tutucusu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Düz Bağlayıcı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2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3" name="1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14" name="13 Veri Yer Tutucusu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9F75050-0E15-4C5B-92B0-66D068882F1F}" type="datetimeFigureOut">
              <a:rPr lang="tr-TR" smtClean="0"/>
              <a:pPr/>
              <a:t>22.02.2013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tr-TR"/>
          </a:p>
        </p:txBody>
      </p:sp>
      <p:sp>
        <p:nvSpPr>
          <p:cNvPr id="7" name="6 Düz Bağlayıcı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Düz Bağlayıcı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9 Dikdörtgen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Düz Bağlayıcı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Oval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2267744" y="5445224"/>
            <a:ext cx="6264696" cy="929698"/>
          </a:xfrm>
        </p:spPr>
        <p:txBody>
          <a:bodyPr>
            <a:normAutofit lnSpcReduction="10000"/>
          </a:bodyPr>
          <a:lstStyle/>
          <a:p>
            <a:endParaRPr lang="tr-TR" dirty="0" smtClean="0"/>
          </a:p>
          <a:p>
            <a:pPr algn="r"/>
            <a:r>
              <a:rPr lang="tr-TR" sz="3600" dirty="0" smtClean="0">
                <a:solidFill>
                  <a:schemeClr val="accent1">
                    <a:lumMod val="75000"/>
                  </a:schemeClr>
                </a:solidFill>
              </a:rPr>
              <a:t>Melike ERDEM</a:t>
            </a:r>
            <a:endParaRPr lang="tr-TR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4 Dikdörtgen"/>
          <p:cNvSpPr/>
          <p:nvPr/>
        </p:nvSpPr>
        <p:spPr>
          <a:xfrm>
            <a:off x="3008107" y="2967335"/>
            <a:ext cx="3940157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Bu ne?</a:t>
            </a:r>
          </a:p>
          <a:p>
            <a:pPr algn="ctr"/>
            <a:r>
              <a:rPr lang="tr-TR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  Bu kim?</a:t>
            </a:r>
            <a:endParaRPr lang="tr-TR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026" name="Picture 2" descr="C:\Users\user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260648"/>
            <a:ext cx="3456384" cy="2664296"/>
          </a:xfrm>
          <a:prstGeom prst="rect">
            <a:avLst/>
          </a:prstGeom>
          <a:noFill/>
        </p:spPr>
      </p:pic>
      <p:pic>
        <p:nvPicPr>
          <p:cNvPr id="1028" name="Picture 4" descr="http://t2.gstatic.com/images?q=tbn:ANd9GcRjwQLzAuWXPp0dX1PL2WqRy3rPjH1LUmVwycAHJSz0TtvR79R5B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3645024"/>
            <a:ext cx="864096" cy="8640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AutoShape 2" descr="data:image/jpeg;base64,/9j/4AAQSkZJRgABAQAAAQABAAD/2wCEAAkGBhQSEBUUEhMVFRQWGBcUGBgXGBQXGBgWFxgXFhcWFxUaGyYeHB0jGRcYHy8gJCcpLCwsFR8xNzAqNSYrLCoBCQoKDgwOGg8PGjQkHyQpLCwpKSoqLCwsLCwpLCksLCwpKSksKSwsLCwsLCwsKSw0LCwsKSwsLCwsKSwsLCkpLP/AABEIAKwBJQMBIgACEQEDEQH/xAAcAAABBQEBAQAAAAAAAAAAAAAAAwQFBgcCAQj/xABDEAABAwIEAwUFBAgFAwUAAAABAAIRAyEEBRIxQVFhBhMicYEHMkKRoVKxwfAjM2JygpLR4RRTY3OissPxFRc0NUP/xAAaAQEAAwEBAQAAAAAAAAAAAAAAAQIDBAUG/8QALhEAAgEDAwIFAwQDAQAAAAAAAAECAxEhBBIxQVEiMmGh8AVxgRRCkeEzscET/9oADAMBAAIRAxEAPwDcUIVO9p+f/wCHwegVBTfWOgE6pDPjgNBMxb+JC0Y7nZEb2p9pxY/u8I0Pvo7w3BdMQwcRPxG33qs5h2jqlmrF4141XbRoxqN7TENb6qs1cY6hHdlpcZc10GWBsQ5tvPfaFCMqDeA8kGSZgkk3Gxm8+aruSPdpaenBYX5LJi/aVi2PJo1aunYCpUNRwAi8Hw3g8Dv85rKvbnXYQMRSa8cT7h+bZb/xCzbG4PxS0FsgCwmef3pq5jmm8xzMhV3MzlCnPlL57n0RlPtfwNaNT3Uj+0JHzbP1AVrwGcUawmjVZU/dcCfUbhfJYeNzbrH4hPsHiajTNN5t11R1tcKd66mD0Sl5X8+x9ZIXz9kHtWxdAgVKhcy3vDvW+t9YHkVpXZ72pUMRAeIP2qcvbtJlsa2+rSOqus8HLPSVI8Z+di7oSOFxbKjQ6m9r2nYtII+YSyHKCEIQAhCEAIQhACEIQAhCEAIQhACEIQAhCEAIQhACEIQAhCEAIQhACEIQAse9u9ee6bAmnDpm4DpFxwuB8lrOPxraNJ9R5hrGlx8hy6rAe0+Kdi3Oe4+Oo4iN4mNAjkNLW+qrJnbpKTm3LsMqJNSmDI0kaxzHB7RbyB8gmgpDZo0gWt+J4pt2fxoa40ah0tefC47MqbAn9k7H0PBSlSgWEtcCHNJBB3BCpNdTprOTV+n/AEQbQA4JwKUi6TKeYYLM5hi7I2O+Ec9iPuTOp2WIktcdjFhM8LiI+qs9Klq4wOKkKWXt4uP9lZFlVcepQH0nU4DwHNFibz/PuPVe0xSLvC99N24Lvwewz9Fd8Vh2EmGgQCAo+v2VpuuN7bWn5W+iHoU9ZdWmriOSZ3iqT9dNxfNtdN4DiR9owQ7+ME9VoeS+1IghmJZLuMDRUHnTdZ3m0x0WYV+zFRk904j1IP8AMLfQLjEY2rZmJpFzeEg6gR9l4sfRXUu5vKnpq6ys/PyfRWXZ7Rr/AKuoCfsnwvHmwwfon6+c8tzqoz9RVFRoNqWIAkH9h5/AhXPJPaj3cMxJqUXDhVDqrPR/vgdST5LRNPg8yt9PlHMXdfOq/o1lQnaDtVTwulp8VR19IOzftH83UZV9oNM0ppBr3kHSQ4Op2iXvdZzWtkE6mg8BKzDH5uXVHve8ve4ySYRmVHRyk7zwja8qz+liB4HeLi02I/r6KSWD5fm7muDmkg8wrxk/tDcCG1gHDbULH+6FaullDg0BCQwWNbVph7DLTtwS6HGCEIQAhCEAIQhACEIQAhCEAIQhACEIQAhCEAIQhAUT2s5towzKIN6rpP7jIP8A1FvyWUOv71wd/JXD2sYzVjgzhTptHq4lx+hHyVKLlhJ5PodFBRpL1I/Msu1NLmi9No1TfULgOttsAep6gKTyLMRimCg8xiGDTScf/wBWjak4/aHwnjGnkuO7mOY+/keh2PmmGc5SIdWoyGagC07scRIBIHnB+KOYIF4u5NalbKJMsIMEQRwPDmE6oFd5VjP8e0B1sYBabf4gD/uj/kBz36oMgwRBHA8+qpKO082cNueg+whj87p4+rA5fj6JPC4eU9o4AF11GTC6GdKhImCLEcDcxwUk3BHmnYwgA25D6p4GBSkTvIg4Q8lxVy8OEEAjkQCPkbKc0BDsMOCmwVRp3KLmHY5jpLQWGPhEj+U/gVGnC1aPhqaX0zzMtH8DvED5QPNX/MKjaVNz3bNBceFh+R8+dlQ8VizUPf1gdB1BjNj4YuRw3+/irJXPU0tWpLPTuGKx4o0TSptDZJ1RxILgAD9iDI63PCIGqTvN90piq5qPkr0UoElXN278DvCYqABck2AFzPQK0ZNkNariG0Yh5u7j3bfic6+42jnZR/Z7Dd0O9Md64HRqmKTRvVd1g2/qQmmY46q57amGqPBZdt3Mql3xVDMEk9NhbzPCLOMnF2PobB4VtKm1jfdaA0eQ/FLLGezPtexDHCniw1421Oljx5loI/4rUMs7T0azQQ7Tq21EQTya8EscegM9ETueBU09SGWiWQhCk5wQhCAEIUVhO0tGpXdRY7U9pIMbSLkTKEpNkqhCEIBCEIAQhCAEIQgBCEIAQhCAwj2hVtWZV+jg35MaPwVeJU124M5hiP8AcP4KEBXO+T6bT4px+woyp6L3WZkXmxB2e2QS09DHpwSKNai9joEswwGia+HJ0SJGzmO3gwImxg7O0ki8gT+UdoKWMGnEPFPEQA2uR4anCKwGx/1B6zuoptRwnS6C4aTxBbYw4cRIB9AeATLEZVrvRs4AlzIIiN4uZAkGeA3gDUdlK5y1aXY0LL8tqy5uka22LZGxuHN4OaRsQbqZw2Cc2zmlvmPxWc9me3RpaaWIDnU2+45pHeUp30E+83mw2PQ3WnYLtSBT1vIqUnGGVKTXFpn4XtMmm8cjbkjj2PJqUJXvDJ27DzG0SF27CKRdh2k6mwDv5/md16KSqctyJGGXGIqik0uc4NABcSTADREk9BP1AEkgFXOc1p4amXvN/haPeceQCo2b5uXxWxQeyhOukwaJqOF26hJ8I57CTEkkqyVzr09B1Mvgc5lXbWpOxWIOnDN/UU5h9eo10ant4N3tsJ3mSqHmGbOxFV1R0CTsBAA4ADgOCS7RdqKuMqAvMNaNLGNEMa0WAa0WC4y3DSZdYASVf0O5Sv4Y8D7C0rGdxf04/K31XVKKtQN+EA6jMQIMEnzTWm51Wq2nSGpziGgdTYK+dj+yLSG1HgljSCJuKtQTL+rBw5m+wChuxeVWMI3fC9xfLckfUp66ltYENIvpgAagfIEDh90FnXZRzWwyYBkAmQJuYO4utNfTUfi6KzeTz1rKm69/wZHUxr2nRVYHtFocIcPJ+/zTrA5g6k3XRqvo6rEPux3MH4T5FWzN8rY/3mgqvV+zrfgc5hBkfE2R6gj6qqZ3Q1kZeYncm9peIoQ2oCWiLshzY/23GOvgcxXTLvazh3++W9TPdn+SpA6We4rLGZJWLpLKdUQf1TxTeOpZAn+U/iuv/QtUDU1p+zW/REXtDiIdbjA8lomy701GtlfP4NoPtCwga9znloZGqwduYEFpIPokqftKwbnFrXvcQC4wx2wiT6SsTrZG9sEskTpLmOY8CQbyDt/UDdMswzEsBpss02IOzomHOI97mBsJ2m6bjF/T6a6s3nFe0vAtpy2sHv0lwptBLjHA8B6rPuy+etZXZVAu6o1rvFN3OAcSOHhOyzAVXA8xvp4HpbgrXkYZVfRYyzNZe7aWhkvm/UxKKVyVpoUoy7H0DmeY922GwXmYBNhAkk9FXsTmLgNVSpUtc6Q4hoPRo/BIVM/w9INOIqU6bqniGtwDnTxDdwOHouquNbGpsFhghwIc0g2Btv59VoeC7khlmemxLhUpmCHC9jcGZ5AqxgrPsWQwjuxGp0nYbkuNvO/n5q85bPcsnfSOvl9EZKHKEIUEghCEAIQhACEIQHz/ANsv/sMT/uv+9QoKne3NOMxxA/1CfmAfxUA5c75Pp6H+NfYCUArgleqDYVD14DeQSCNiJBHqElK9BQtc9bl7KroqOa0wfG46ZiTd209TA5xulsJj8Tl7yWnUw+F7SCWuabgPYbQRsdjwKRH5/qneHxzvCx+qqwAgNB8TZ+yYNhvpgtN/DeVpGRjOmnn5/ZcMh7cMqNApFlOqT+qquOhx/wBOqT4f3XfM2Cnc17dUqLS3Q91fYUnNLTMTLjwaOayKtlbHHWwljBOom+npA2dyAJneya47NpBazVFhqdOohogXkwNo5QrvJw1KEHmft1JbOe0Z7w1KxFWtJBY9p0BsbNvYCdtz9DUcVjHPJJPpwHQDl0XNV8nxTPVDGSdh+eqkwqVHLwrC7C+Bbe+30Utisw8ApUxJJ4buPAwBuohtOSAyS47AXWh+z3sV3ri6oLCNTw4gg/5bC3ieLpMA7TEDSEtsX26sf9hOxPgJqA3MVCRBMb0WHcCffdb7I+JaIMPAAAgAQALAAbABFPEsY8UWsIgACGw0DgAekJyZnhF/PpeVS9zz6tVzfp0GT6aZYqmpio0KPrEESNvIj6FQzIrGY01Ft3U1mfFQg3VGaodtwrXbhKOoVG+68x1vbl5LrCqSp3ClBSaeCv4vBOqDSRLjtAvPCIuqvicBS1Gm5wNQDU5wu1rv8qZvwk3g7bXc9o+2znOdSokMZdpcJ1vGxg/C09LlVYvmN4HI2U7kuT29PSqKN5O5OZDk9PFPFAtLXXJqA2DQb+GN+AMnyWu5L2boUG/omtFnS6BJMnd25sJgWusq7K1hT72pUDzTaxriWgyb2bq84m/BXns57RKNVndta5j76Q83IEzpcDffZXi0eZrpzlLauETuaZVRrt016bXzYOLQHbfCYkBVPKcpfg21qJeXUu8DqUm8ES8GOo9d+KlTnpc2TAPE3kRaAST0EdVW+3WePpsw5YxszUEF24AZwF4uFd25OGlFye0ddpO0Hdtp02nxkkkQLNggOkC8m4P7Ke9j/aTVp1G08TU76kbayBrZeAZAGoc+PyWYsxtYvNV7HuLvidqP1hTmVVXvId3bg0auZBLWyRE8jJ6Kt7ns0tLDZta/J9HtdIkbL1MMgoFmFotcZLabASeekJ+rHitWdgQhCEAhCEAIQhAYv7WMAWY/Xwqsa71aNB/6R81SSVuXtHyBuIwhfs+jL2nmDAc31sfMBYi6haWkEcxdYSVme9o6qlTS7CJK8leuavIVTtueSvNS9XDnKCwazNrlOMLVNMh+rSdmgGHEm1jw8/u3SDBEbajtJta14Mz6KRw+Uh36+5OzgbEcDPMfnmtYxG2UlhY9hLD4CpiD+kGlg4dPX6+XNSeMy+nTp2aLWS+FxWk908+L4T9oRz5/eksdXDfeNjYzI/P5stbEqMUihYyl4j5/LpC8o0STpYC5x2AF/RWBnZV9Z5Is08en/jqnNVlLDsIp3As+pF3H7LenMxx8pqed+mbld4Q87G9l2vrtZqaH+85/hnSN20wd3bXi1zwW0ZfgKdCkGU2hrGieJ6k9VgGFxjW4im6pq7mRLqRAMDYNdHhIPO62fIsxLmg0KzcXT5EtZiG9HNMB/mIPmmWYaqk2vC8LoS2XZiyvT109WkkjxCDbovGUagqOLngsPut0wW/xTdPcJiWP2O1iIIIPItNwehTLL3Yh7qorUmsaHRTLXAlzb3Kg8t4G2LzEMqMYWVDrnxNbLWx9o8EwzbN2UQO8dGo6Rvc8lIZrim0WF9Q6Wi5Kg6uJp1mBwh7HXEiR8ioZKG+POrnzso6hSZUJ0Ou0weh5FPXVm6wwuGo7CRJ8gnGFwTWuLg0An3iAATHM8VFiw2bhHNIG88gks7xJpUXNuHvBY3nexdysCTPRTdHHUw2Q4GDphtyXcGhouSVm/bbNalavUa/wCmDTaGuHh1RqLnCzuIgcRyCJWydWlpuU07YRW6uGmqAbSAQZG3C/ktT7A9gGMptr4lraj3eJrTcMbaCWkQSbi+xWWOrAlkm7YBMRI+5bbg8bNNpbIbF5mCP7iB5Dqpik2dWvqTpxUY4vySzsMJtDbWAAEgSTbaLwqn2t7KMf3dZhFN1Atd4QA0ts4i3ECdrKzHEyzxHQCYn4j4Zhg39fnwChsyzb3mPFi3admAEeIc9rdFq7M8WEpRd0UWr2xpNklwgTAABJ9PxVdOOONxTS+GAkMbPutBN3E+sqvOwU+IHebSOH3JbBvcwzpDoOx358CDwWTZ6+npJSu0WjOsyFANFGpBeTrIABbTY8tawAbSAHHzHWX4rsY7vAZmS2PiLgQI6Q4z8tyqxXaKtO7CwgF7SLSCbg2uCBY9E6yagWkH0Ubj0N0t7iuH1NH7L9tq+HAa495T+w47fuu4eWy1DJs9pYlmqm6495ps5vmPx2WE03p/lubVKDxUpu0uHyjiCOIRSOavooyV44Zu6FGdns7biqDarbHZzfsuG4/EdCpNanhyTi7MEIQhAIQhARvaD/AONV/dKwPNsjcx7n0DBJlzeB6xsvobG0A9jmnZwIPqskzbAmnVcx27TH4g/K6hq56egs24sowxIj9INB2n4Z8/h8j8ylX4ZTuKy1r9xfmN1B1sgqUz+hfA+zbSf4Tb5QqOB6zhKPqI/4dxOlouedh6lRWZucx5aPhMTzI4/0CsmWd5JFWmGkOZ4hMQSZMHbgNz7yfY7JmVJ1C6RiQ4uassET2bzzBtplmMoap2qMMOb5g2KY4zM20ahOHeXsO0iw6ibjy5cU5x/ZGR4D81BV8lrU7Obbnv6q0lcrGrXo46FyyfENr0g6ASDHkek7A8uqfswmqzrt4Hj5FVnsPSeXuBnSBBHXgp3MsyaQ4B2mk2z3jdx+wzn1IUp4udSl4d0gxmKDgWMhtJsh7rAOjdrTwHM/k1fMs0L3htIwxthAief8PQ+q5zHM3VvC0aaYsGjkNtXPmjC4WFnKRxycqsvQk8Dim6NNVkjTpGnS2DwkR4hwvtwLV4MteyH4eoGkjUWySBfid2Xt4oB4EhcMS1Cu5hDqbixwnY899uf14yojPudDgmh5hfaLi6DwMQ01NNvF4agH7NUXjodTeiveSe0ilWgNqQ/7FTSx3oSdDvQg/sqg1MXTqAMq02MEQYBIJ5x8Pm2L/CUxxHZcEBzHFoIMa4I/mG3UGD0Wl7nFU0u/1/2a3meatqNLKjAZmWuBBIP7LhKhw5rWhrW6WiwAFgs8wmJx+HEMc805921Rn8rgRHUQnp7W1TqmgNQDrM104cYh2lpuBe39Escn6L1t90XN+Eoue2q9o1s2cZEfh81IsxA06yWsZualQlrf4Ru822bbqFnmH7RYzRNOgNQ+PS5xFuAqFwB4yAN1G4yhiKp7zE1SNRgkuJMm8TGkHpv0SyRaGj73fsT2b9rKVLXTwLZqPJL6waGudO4Y2Tob5XPEqDzGjU0U3VAWlzeJaCQHOh0b3vHRp4JXDVm0KhGGYyq6B43tcWtd9oB25BiC8C493ZesyKpWqEmoXVnklznHw83F0/CBJJOwE8FWT6Hp0ouKwK4TI2BgxNUA0p8LHe9WcJGkfZaXC55NO5TrDdpa1Nrqjq0Fx/RsbpLLEamOp2LBpIII4Bd19LS0tOpkQ0gCe7DtNSrB91z9MNHACOCjcbhqbm95Ulj3HVSLYLNMkhjot7oHEEXkcptbg0qxjJeJFqy3tc1zXCp+jIjUDBADuR5GZVc7XdsWaTToHW51nPBsBewdxP0ElQ+cZiHURRbpDbOtDvFxcXcCYA6AQoIYN86QCTujl0PInpYwneHBK9nmd64sImdieAG5J5DiVM4rC0qVTunNYH2EON2yNWo7XO2k7TdMsBiW4JmqzqvCQCCRtHNoMEnYkDyMHUquqvL3kue4ySbySnQ6v/R00o9SzZtmHeBlCncgy6A0BoAgNGm3MmOJ6lOMNhtICYZJg9Iki5U0ynKzbudlNN+OXIMalNK6YxGLdAjipsTJl39lmKIdWZwIa71Bj7j9FomtZj7M6oaak7uAid4ab/eFoYqrSPB83qneqx3rXocmgqpamVY5heUICEB44Ko9reyJxBFSk4U6oEEkGHjgHdRwKuC5cyVDVyU3F3RhmLNfDgnE4d7Q0gF4Hhvt4vdPzXNDH03mzxfgbEfNbZWwQcCCAQdwdvVVjOfZ1ha4H6PuyJg0oYbmbgDSb8woyj0aX1GpHDyZ9jMOXMIaYdu09RcfULrCYkVGz8Qs4EEGRY2PVSeYezKvTcThcR4Z92pqED94Ag/yhV7H5XjKZPfUagDJf3lK7dgNRDXC8RyMC4ICbu53R+oU5tPhks2mua5axpLrAdFXcL2pqCxdh3/tFz6Z9W6fuTlmYNrH9JWpkfYbIb6zd30Ctuvwd8K8J4XJGYB003RLKTiS90Q+ofsMHBo2Pr5Jpj9TyLQxtmtGwH54qVzPs6ajtbKzmu4CfCByEbDpCi6oxFH9dT1t+22Prw+cLNpmVTd+4Ro4aE5AXWGxVOp7pvyNj8kq6ksmIW6CYK6BXhavFBpcUXtJxaQWOLSDII4dRy9IXAK6a5TctzyOaWZvBcXMa8um92kHmCIPzdHRORnokTRqbEGHuEnmCXkjymOijl6Crb2NvqLOzB7tQ0SHW8ZBiZ2JLvoBsEm3CFwAqOJAENaC6ADcgEkmJ4CAug5LNf8An5JubG3uK06TWtAAgbeXyUxh8NTFPxuIJb3jwP8ALBGmnq2BqG538IHODXsTiYEC5dsPvPyUXX7RuZqHvB+mQ4k+Fplu/wCfRXj3KVaigh7mWaOcXVHugG8+Vg2m3kBYHYKJzHtKHM0ijSk7ktuepIi6dYPBCs1+JxOruWmzQQDUfs2m3jFjJGwBiLJuzsw5w1G03gcOg8kZzznOfkIKlWv4hM8lLuzR2+io+QB4yYttIFyOkp5hOz0G4+anMNgw0bbfn71W4pUalrN2KU6lUqO1OBJPSAI4AcAFKZdlBBk3VldSG8D7yky8DZGXjpoxd27hSpx+QnNJnkmRxMckg7HRsoN27ErWxoaOvn+eqYd6XuA6pCm0uN1M5Xl8uEAk24JKVjirVVFFy7GYcsa48DAG243Ktraqg8sp6GgDgpSlJWsVZHz8pbncfUnSpCi1NsLh0+AVip6hCEAIQhAC8heoQCbqQKQq4EHgnaEBVs37E4eu0tqUWEOMmBpMiQDqbBm548VSs29idBw/QvqUyOZ7wHzBv0sRstdheGmFFkSm0fPOP9nOY4d36B/ests4MIPGWPMRPImyin5xi6D9GIpOBFyHNIsNzqFiOuy+lamDB4Jhi8ja8EEAgyCDcEHcEJY6Keqqw4Z89l2GrjYUnniRaedtj1EJYZZiKYkaa7P2T4h/X6rTs19luGcDopimSZllvptHSFWcV2Ar0INF5dz+H5DY+qo0+x3Q16fnX5RVaNZj7CzuLXAhw9EOpEKRzPDvB04miHEXDhLXDyePwTRrSNiSOVTceTx+IKzdjshqIPqNoXoTr/Dh1xb88xZIVMOQosdUZJ8HjSvSk4XTXKC4q1y6DknqSOJdPhmBBLncm/1KlZJbsrjLH4sGTwNm34A+Ix1NvQqIYx1aoAONzPAC5Kd16DqhkNsYiBsBsnbcs7oEGC4wSRwB2ZtxO/QHktlhHmTUqss8DzAUxUe2G6aVHYCTLjeT6QT5BTgq2vZRmGGhoHz6k3J+aWa/ks7npQjtQ7NTyXhP3QYSTBP5/BLNw54wAeNj5oWbEalTePKf6JrWqnnZO8Q5rd7lR9TxGRYIzOU0hB9UnZd0aHE/+egXrBwYJPM7f3Uvl+UlxBdcrPdmy5PPralR4OstwhcbiLSB90q25NlWm9yTuSu8oyQ8lbsvyeFtCnbMuTx6lVzY3wWDJU5hcFCXoYUNTgBamJ41sLpCEAIQhACEIQAhCEAIQhACEIQAhCEByWJGphAeCcIQENisha7gq5mHYOm4khsHe3PnCvi8LVDSfJKdjGcw7APbJaZ5Wj6qv4nLa9EeJhLfn9RsvoCphQeCj8XkTHcFm6S6GsK04u6MF75h3BH1QcMDsQfJafnXYBj7gQeYVIzTsZVpuloJHnB+ao4yXqd9PXv9xCnDGw4kwPVTWFy0WHKCTzPAH6n1URTpvp1AXkkN+FxjpufNTFDP2NBlj9Ukmzd/n+YVoSiejT1dOXmY6fhm02kwOQtuTYCPNVzHsirG+i5PN53+Qt81JYntCDdrHW28zaT5XsoqnXJJll/MXKmc0XnqafRnOpdCqvZdxYB8/wCiVbRceLR6Ssd8TJ6qCORijwC4qVnHd0J7Rywu4vd5CFKYLss47U487qbyfCOaeuiuCu0cOXbNJ6mwTpuUF9iSejRZXrA9iHOjV/ZWbL+yLGcFZUpPzP8Ag4KmrlIoGUdlXGLWVzyrsqGxIVpw+WNbwTttMBbRioqyORyb5GOFywNGyetpwu0KxAIQhACEIQAhCEAIQhACEIQAhCEAIQhACEIQAhCEAIQhACEIQHLmAppiMta7cJ6hAVTMOx7H/CFWsX7N2kyAfmVp8LwsChpPklNoyP8A9uCDu5L0vZ0ZvK1PuxyXophV2R7E7pdzOqPs9HGfmVI4XsGwcFdg1EKySRFyCwvZim3gFJUcsa3gniFJBw2iAuoXqEAIQhACEIQAhCEAIQhACEIQH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pic>
        <p:nvPicPr>
          <p:cNvPr id="21508" name="Picture 4" descr="http://www.icgiyims.com/2484-6994-home/desenli-bayan-havlu-cora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3573016"/>
            <a:ext cx="3368402" cy="3000376"/>
          </a:xfrm>
          <a:prstGeom prst="rect">
            <a:avLst/>
          </a:prstGeom>
          <a:noFill/>
        </p:spPr>
      </p:pic>
      <p:pic>
        <p:nvPicPr>
          <p:cNvPr id="21509" name="Picture 5" descr="C:\Users\user\Desktop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608512" cy="2952328"/>
          </a:xfrm>
          <a:prstGeom prst="rect">
            <a:avLst/>
          </a:prstGeom>
          <a:noFill/>
        </p:spPr>
      </p:pic>
      <p:sp>
        <p:nvSpPr>
          <p:cNvPr id="6" name="5 Oval Belirtme Çizgisi"/>
          <p:cNvSpPr/>
          <p:nvPr/>
        </p:nvSpPr>
        <p:spPr>
          <a:xfrm>
            <a:off x="3635896" y="260648"/>
            <a:ext cx="2952328" cy="1196752"/>
          </a:xfrm>
          <a:prstGeom prst="wedgeEllipseCallout">
            <a:avLst>
              <a:gd name="adj1" fmla="val -28457"/>
              <a:gd name="adj2" fmla="val 76606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3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Bu ne?</a:t>
            </a:r>
            <a:endParaRPr lang="tr-TR" sz="36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6 6-Noktalı Yıldız"/>
          <p:cNvSpPr/>
          <p:nvPr/>
        </p:nvSpPr>
        <p:spPr>
          <a:xfrm>
            <a:off x="683568" y="4365104"/>
            <a:ext cx="3456384" cy="2016224"/>
          </a:xfrm>
          <a:prstGeom prst="star6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b="1" dirty="0" smtClean="0">
                <a:solidFill>
                  <a:schemeClr val="bg1"/>
                </a:solidFill>
              </a:rPr>
              <a:t>Bu, çorap.</a:t>
            </a:r>
            <a:endParaRPr lang="tr-TR" sz="2800" b="1" dirty="0">
              <a:solidFill>
                <a:schemeClr val="bg1"/>
              </a:solidFill>
            </a:endParaRPr>
          </a:p>
        </p:txBody>
      </p:sp>
      <p:cxnSp>
        <p:nvCxnSpPr>
          <p:cNvPr id="9" name="8 Eğri Bağlayıcı"/>
          <p:cNvCxnSpPr/>
          <p:nvPr/>
        </p:nvCxnSpPr>
        <p:spPr>
          <a:xfrm>
            <a:off x="4283968" y="4725144"/>
            <a:ext cx="1728192" cy="1008112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dosyalar.hurriyet.com.tr/kishastaliklari/images/telef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0"/>
            <a:ext cx="4427984" cy="3590926"/>
          </a:xfrm>
          <a:prstGeom prst="rect">
            <a:avLst/>
          </a:prstGeom>
          <a:noFill/>
        </p:spPr>
      </p:pic>
      <p:sp>
        <p:nvSpPr>
          <p:cNvPr id="3" name="2 5-Nokta Yıldız"/>
          <p:cNvSpPr/>
          <p:nvPr/>
        </p:nvSpPr>
        <p:spPr>
          <a:xfrm>
            <a:off x="5508104" y="5013176"/>
            <a:ext cx="3635896" cy="1844824"/>
          </a:xfrm>
          <a:prstGeom prst="star5">
            <a:avLst>
              <a:gd name="adj" fmla="val 37454"/>
              <a:gd name="hf" fmla="val 105146"/>
              <a:gd name="vf" fmla="val 110557"/>
            </a:avLst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3200" b="1" dirty="0" smtClean="0">
                <a:solidFill>
                  <a:schemeClr val="bg1"/>
                </a:solidFill>
              </a:rPr>
              <a:t>Bu, telefon.</a:t>
            </a:r>
            <a:endParaRPr lang="tr-TR" sz="3200" b="1" dirty="0">
              <a:solidFill>
                <a:schemeClr val="bg1"/>
              </a:solidFill>
            </a:endParaRPr>
          </a:p>
        </p:txBody>
      </p:sp>
      <p:sp>
        <p:nvSpPr>
          <p:cNvPr id="4" name="3 Aşağı Ok"/>
          <p:cNvSpPr/>
          <p:nvPr/>
        </p:nvSpPr>
        <p:spPr>
          <a:xfrm>
            <a:off x="7164288" y="3789040"/>
            <a:ext cx="576064" cy="1008112"/>
          </a:xfrm>
          <a:prstGeom prst="downArrow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22531" name="Picture 3" descr="C:\Users\user\Desktop\indir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833664"/>
            <a:ext cx="4176464" cy="3024336"/>
          </a:xfrm>
          <a:prstGeom prst="rect">
            <a:avLst/>
          </a:prstGeom>
          <a:noFill/>
        </p:spPr>
      </p:pic>
      <p:sp>
        <p:nvSpPr>
          <p:cNvPr id="6" name="5 Bulut Belirtme Çizgisi"/>
          <p:cNvSpPr/>
          <p:nvPr/>
        </p:nvSpPr>
        <p:spPr>
          <a:xfrm>
            <a:off x="1331640" y="980728"/>
            <a:ext cx="2592288" cy="2160240"/>
          </a:xfrm>
          <a:prstGeom prst="cloudCallout">
            <a:avLst>
              <a:gd name="adj1" fmla="val -37656"/>
              <a:gd name="adj2" fmla="val 75524"/>
            </a:avLst>
          </a:prstGeom>
          <a:solidFill>
            <a:schemeClr val="bg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3200" b="1" dirty="0" smtClean="0">
                <a:solidFill>
                  <a:srgbClr val="FF0000"/>
                </a:solidFill>
              </a:rPr>
              <a:t>Bu ne?</a:t>
            </a:r>
            <a:endParaRPr lang="tr-TR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etin kutusu"/>
          <p:cNvSpPr txBox="1"/>
          <p:nvPr/>
        </p:nvSpPr>
        <p:spPr>
          <a:xfrm>
            <a:off x="1187624" y="476672"/>
            <a:ext cx="70567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6000" b="1" dirty="0" smtClean="0">
                <a:solidFill>
                  <a:srgbClr val="FF0000"/>
                </a:solidFill>
              </a:rPr>
              <a:t>BU  KİM?</a:t>
            </a:r>
            <a:endParaRPr lang="tr-TR" sz="6000" b="1" dirty="0">
              <a:solidFill>
                <a:srgbClr val="FF0000"/>
              </a:solidFill>
            </a:endParaRPr>
          </a:p>
        </p:txBody>
      </p:sp>
      <p:pic>
        <p:nvPicPr>
          <p:cNvPr id="25602" name="Picture 2" descr="http://nedirhakkindabilgiler.kadinlaricin.net/wp-content/uploads/2011/12/soru-isaret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132856"/>
            <a:ext cx="5616624" cy="40324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user\Desktop\images (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56992"/>
            <a:ext cx="2952328" cy="3079229"/>
          </a:xfrm>
          <a:prstGeom prst="rect">
            <a:avLst/>
          </a:prstGeom>
          <a:noFill/>
        </p:spPr>
      </p:pic>
      <p:sp>
        <p:nvSpPr>
          <p:cNvPr id="3" name="2 Dikdörtgen Belirtme Çizgisi"/>
          <p:cNvSpPr/>
          <p:nvPr/>
        </p:nvSpPr>
        <p:spPr>
          <a:xfrm>
            <a:off x="0" y="1988840"/>
            <a:ext cx="2592288" cy="1368152"/>
          </a:xfrm>
          <a:prstGeom prst="wedgeRect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3600" b="1" dirty="0" smtClean="0">
                <a:solidFill>
                  <a:schemeClr val="accent1"/>
                </a:solidFill>
              </a:rPr>
              <a:t>Bu kim?</a:t>
            </a:r>
            <a:endParaRPr lang="tr-TR" sz="3600" b="1" dirty="0">
              <a:solidFill>
                <a:schemeClr val="accent1"/>
              </a:solidFill>
            </a:endParaRPr>
          </a:p>
        </p:txBody>
      </p:sp>
      <p:pic>
        <p:nvPicPr>
          <p:cNvPr id="26627" name="Picture 3" descr="C:\Users\user\Desktop\indir (4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268760"/>
            <a:ext cx="4302224" cy="3384376"/>
          </a:xfrm>
          <a:prstGeom prst="rect">
            <a:avLst/>
          </a:prstGeom>
          <a:noFill/>
        </p:spPr>
      </p:pic>
      <p:sp>
        <p:nvSpPr>
          <p:cNvPr id="5" name="4 Yukarı Bükülmüş Şerit"/>
          <p:cNvSpPr/>
          <p:nvPr/>
        </p:nvSpPr>
        <p:spPr>
          <a:xfrm>
            <a:off x="4535488" y="4653136"/>
            <a:ext cx="4608512" cy="1728192"/>
          </a:xfrm>
          <a:prstGeom prst="ellipse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b="1" dirty="0" smtClean="0">
                <a:solidFill>
                  <a:schemeClr val="bg1"/>
                </a:solidFill>
              </a:rPr>
              <a:t>Bu, doktor.</a:t>
            </a:r>
            <a:endParaRPr lang="tr-TR" sz="2800" b="1" dirty="0">
              <a:solidFill>
                <a:schemeClr val="bg1"/>
              </a:solidFill>
            </a:endParaRPr>
          </a:p>
        </p:txBody>
      </p:sp>
      <p:sp>
        <p:nvSpPr>
          <p:cNvPr id="6" name="5 Sağ Ok"/>
          <p:cNvSpPr/>
          <p:nvPr/>
        </p:nvSpPr>
        <p:spPr>
          <a:xfrm>
            <a:off x="3059832" y="3933056"/>
            <a:ext cx="1080120" cy="576064"/>
          </a:xfrm>
          <a:prstGeom prst="rightArrow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user\Desktop\indi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3429000"/>
            <a:ext cx="2808312" cy="3168352"/>
          </a:xfrm>
          <a:prstGeom prst="rect">
            <a:avLst/>
          </a:prstGeom>
          <a:noFill/>
        </p:spPr>
      </p:pic>
      <p:sp>
        <p:nvSpPr>
          <p:cNvPr id="3" name="2 Bulut Belirtme Çizgisi"/>
          <p:cNvSpPr/>
          <p:nvPr/>
        </p:nvSpPr>
        <p:spPr>
          <a:xfrm>
            <a:off x="5724128" y="836712"/>
            <a:ext cx="2952328" cy="2160240"/>
          </a:xfrm>
          <a:prstGeom prst="cloudCallout">
            <a:avLst>
              <a:gd name="adj1" fmla="val -12772"/>
              <a:gd name="adj2" fmla="val 82738"/>
            </a:avLst>
          </a:prstGeom>
          <a:solidFill>
            <a:schemeClr val="bg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3200" b="1" dirty="0" smtClean="0">
                <a:solidFill>
                  <a:schemeClr val="bg1"/>
                </a:solidFill>
              </a:rPr>
              <a:t>Bu kim?</a:t>
            </a:r>
            <a:endParaRPr lang="tr-TR" sz="3200" b="1" dirty="0">
              <a:solidFill>
                <a:schemeClr val="bg1"/>
              </a:solidFill>
            </a:endParaRPr>
          </a:p>
        </p:txBody>
      </p:sp>
      <p:pic>
        <p:nvPicPr>
          <p:cNvPr id="27651" name="Picture 3" descr="C:\Users\user\Desktop\indir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860032" cy="5085184"/>
          </a:xfrm>
          <a:prstGeom prst="rect">
            <a:avLst/>
          </a:prstGeom>
          <a:noFill/>
        </p:spPr>
      </p:pic>
      <p:sp>
        <p:nvSpPr>
          <p:cNvPr id="5" name="4 Akış Çizelgesi: İşlem"/>
          <p:cNvSpPr/>
          <p:nvPr/>
        </p:nvSpPr>
        <p:spPr>
          <a:xfrm>
            <a:off x="827584" y="5661248"/>
            <a:ext cx="3456384" cy="936104"/>
          </a:xfrm>
          <a:prstGeom prst="flowChartProcess">
            <a:avLst/>
          </a:prstGeom>
          <a:solidFill>
            <a:schemeClr val="bg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3200" b="1" dirty="0" smtClean="0">
                <a:solidFill>
                  <a:schemeClr val="bg1"/>
                </a:solidFill>
              </a:rPr>
              <a:t>Bu, öğretmen.</a:t>
            </a:r>
            <a:endParaRPr lang="tr-TR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images (6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72000"/>
            <a:ext cx="4536504" cy="2286000"/>
          </a:xfrm>
          <a:prstGeom prst="rect">
            <a:avLst/>
          </a:prstGeom>
          <a:noFill/>
        </p:spPr>
      </p:pic>
      <p:sp>
        <p:nvSpPr>
          <p:cNvPr id="3" name="2 Bulut Belirtme Çizgisi"/>
          <p:cNvSpPr/>
          <p:nvPr/>
        </p:nvSpPr>
        <p:spPr>
          <a:xfrm>
            <a:off x="1691680" y="2060848"/>
            <a:ext cx="2952328" cy="2448272"/>
          </a:xfrm>
          <a:prstGeom prst="cloudCallout">
            <a:avLst>
              <a:gd name="adj1" fmla="val -26074"/>
              <a:gd name="adj2" fmla="val 77440"/>
            </a:avLst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3200" b="1" dirty="0" smtClean="0">
                <a:solidFill>
                  <a:schemeClr val="bg1"/>
                </a:solidFill>
              </a:rPr>
              <a:t>Bu kim?</a:t>
            </a:r>
            <a:endParaRPr lang="tr-TR" sz="3200" b="1" dirty="0">
              <a:solidFill>
                <a:schemeClr val="bg1"/>
              </a:solidFill>
            </a:endParaRPr>
          </a:p>
        </p:txBody>
      </p:sp>
      <p:pic>
        <p:nvPicPr>
          <p:cNvPr id="1027" name="Picture 3" descr="C:\Users\user\Desktop\indir (7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86747" y="0"/>
            <a:ext cx="4257253" cy="3140968"/>
          </a:xfrm>
          <a:prstGeom prst="rect">
            <a:avLst/>
          </a:prstGeom>
          <a:noFill/>
        </p:spPr>
      </p:pic>
      <p:sp>
        <p:nvSpPr>
          <p:cNvPr id="5" name="4 Oval"/>
          <p:cNvSpPr/>
          <p:nvPr/>
        </p:nvSpPr>
        <p:spPr>
          <a:xfrm>
            <a:off x="5868144" y="3356992"/>
            <a:ext cx="2880320" cy="1512168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400" b="1" dirty="0" smtClean="0">
                <a:solidFill>
                  <a:schemeClr val="bg1"/>
                </a:solidFill>
              </a:rPr>
              <a:t>Bu, dişçi.</a:t>
            </a:r>
            <a:endParaRPr lang="tr-TR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50940"/>
            <a:ext cx="3456384" cy="3307060"/>
          </a:xfrm>
          <a:prstGeom prst="rect">
            <a:avLst/>
          </a:prstGeom>
          <a:noFill/>
        </p:spPr>
      </p:pic>
      <p:sp>
        <p:nvSpPr>
          <p:cNvPr id="3" name="2 Bulut Belirtme Çizgisi"/>
          <p:cNvSpPr/>
          <p:nvPr/>
        </p:nvSpPr>
        <p:spPr>
          <a:xfrm>
            <a:off x="1259632" y="620688"/>
            <a:ext cx="2664296" cy="2448272"/>
          </a:xfrm>
          <a:prstGeom prst="cloudCallout">
            <a:avLst>
              <a:gd name="adj1" fmla="val -28753"/>
              <a:gd name="adj2" fmla="val 82036"/>
            </a:avLst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b="1" dirty="0" smtClean="0">
                <a:solidFill>
                  <a:schemeClr val="bg1"/>
                </a:solidFill>
              </a:rPr>
              <a:t>Bu kim?</a:t>
            </a:r>
            <a:endParaRPr lang="tr-TR" sz="2800" b="1" dirty="0">
              <a:solidFill>
                <a:schemeClr val="bg1"/>
              </a:solidFill>
            </a:endParaRPr>
          </a:p>
        </p:txBody>
      </p:sp>
      <p:pic>
        <p:nvPicPr>
          <p:cNvPr id="2051" name="Picture 3" descr="C:\Users\user\Desktop\images (8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2708920"/>
            <a:ext cx="3995936" cy="3672408"/>
          </a:xfrm>
          <a:prstGeom prst="rect">
            <a:avLst/>
          </a:prstGeom>
          <a:noFill/>
        </p:spPr>
      </p:pic>
      <p:sp>
        <p:nvSpPr>
          <p:cNvPr id="5" name="4 Oval"/>
          <p:cNvSpPr/>
          <p:nvPr/>
        </p:nvSpPr>
        <p:spPr>
          <a:xfrm>
            <a:off x="4499992" y="764704"/>
            <a:ext cx="4392488" cy="18002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3200" b="1" dirty="0" smtClean="0">
                <a:solidFill>
                  <a:schemeClr val="bg1"/>
                </a:solidFill>
              </a:rPr>
              <a:t>Bu,  Atatürk.</a:t>
            </a:r>
            <a:endParaRPr lang="tr-TR" sz="3200" b="1" dirty="0">
              <a:solidFill>
                <a:schemeClr val="bg1"/>
              </a:solidFill>
            </a:endParaRPr>
          </a:p>
        </p:txBody>
      </p:sp>
      <p:sp>
        <p:nvSpPr>
          <p:cNvPr id="6" name="5 Sağ Ok"/>
          <p:cNvSpPr/>
          <p:nvPr/>
        </p:nvSpPr>
        <p:spPr>
          <a:xfrm>
            <a:off x="2915816" y="4653136"/>
            <a:ext cx="1368152" cy="648072"/>
          </a:xfrm>
          <a:prstGeom prst="rightArrow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images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188640"/>
            <a:ext cx="3017887" cy="4032448"/>
          </a:xfrm>
          <a:prstGeom prst="rect">
            <a:avLst/>
          </a:prstGeom>
          <a:noFill/>
        </p:spPr>
      </p:pic>
      <p:sp>
        <p:nvSpPr>
          <p:cNvPr id="3" name="2 Dikdörtgen"/>
          <p:cNvSpPr/>
          <p:nvPr/>
        </p:nvSpPr>
        <p:spPr>
          <a:xfrm>
            <a:off x="2123728" y="1124744"/>
            <a:ext cx="2952328" cy="20882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400" b="1" dirty="0" smtClean="0">
                <a:solidFill>
                  <a:srgbClr val="FF0000"/>
                </a:solidFill>
              </a:rPr>
              <a:t>Bu kim?</a:t>
            </a:r>
            <a:endParaRPr lang="tr-TR" sz="4400" b="1" dirty="0">
              <a:solidFill>
                <a:srgbClr val="FF0000"/>
              </a:solidFill>
            </a:endParaRPr>
          </a:p>
        </p:txBody>
      </p:sp>
      <p:sp>
        <p:nvSpPr>
          <p:cNvPr id="4" name="3 Sol Ok"/>
          <p:cNvSpPr/>
          <p:nvPr/>
        </p:nvSpPr>
        <p:spPr>
          <a:xfrm>
            <a:off x="5436096" y="1628800"/>
            <a:ext cx="978408" cy="288032"/>
          </a:xfrm>
          <a:prstGeom prst="leftArrow">
            <a:avLst>
              <a:gd name="adj1" fmla="val 100000"/>
              <a:gd name="adj2" fmla="val 50000"/>
            </a:avLst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3075" name="Picture 3" descr="C:\Users\user\Desktop\indir (6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861048"/>
            <a:ext cx="3744416" cy="2744713"/>
          </a:xfrm>
          <a:prstGeom prst="rect">
            <a:avLst/>
          </a:prstGeom>
          <a:noFill/>
        </p:spPr>
      </p:pic>
      <p:sp>
        <p:nvSpPr>
          <p:cNvPr id="6" name="5 Sağ Ok"/>
          <p:cNvSpPr/>
          <p:nvPr/>
        </p:nvSpPr>
        <p:spPr>
          <a:xfrm>
            <a:off x="4283968" y="5229200"/>
            <a:ext cx="1440160" cy="504056"/>
          </a:xfrm>
          <a:prstGeom prst="rightArrow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7" name="6 Dikdörtgen"/>
          <p:cNvSpPr/>
          <p:nvPr/>
        </p:nvSpPr>
        <p:spPr>
          <a:xfrm>
            <a:off x="6156176" y="4365104"/>
            <a:ext cx="2592288" cy="223224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b="1" dirty="0" smtClean="0">
                <a:solidFill>
                  <a:srgbClr val="FF0000"/>
                </a:solidFill>
              </a:rPr>
              <a:t>Bu, öğrenci.</a:t>
            </a:r>
            <a:endParaRPr lang="tr-TR" sz="2800" b="1" dirty="0">
              <a:solidFill>
                <a:srgbClr val="FF0000"/>
              </a:solidFill>
            </a:endParaRPr>
          </a:p>
        </p:txBody>
      </p:sp>
      <p:sp>
        <p:nvSpPr>
          <p:cNvPr id="8" name="7 Kalp"/>
          <p:cNvSpPr/>
          <p:nvPr/>
        </p:nvSpPr>
        <p:spPr>
          <a:xfrm>
            <a:off x="0" y="0"/>
            <a:ext cx="864096" cy="936104"/>
          </a:xfrm>
          <a:prstGeom prst="hear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images (4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260825"/>
            <a:ext cx="4450606" cy="3597175"/>
          </a:xfrm>
          <a:prstGeom prst="rect">
            <a:avLst/>
          </a:prstGeom>
          <a:noFill/>
        </p:spPr>
      </p:pic>
      <p:sp>
        <p:nvSpPr>
          <p:cNvPr id="3" name="2 Bulut Belirtme Çizgisi"/>
          <p:cNvSpPr/>
          <p:nvPr/>
        </p:nvSpPr>
        <p:spPr>
          <a:xfrm>
            <a:off x="1043608" y="0"/>
            <a:ext cx="2808312" cy="3168352"/>
          </a:xfrm>
          <a:prstGeom prst="cloudCallout">
            <a:avLst>
              <a:gd name="adj1" fmla="val -5572"/>
              <a:gd name="adj2" fmla="val 81148"/>
            </a:avLst>
          </a:prstGeom>
          <a:solidFill>
            <a:schemeClr val="accent2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b="1" dirty="0" smtClean="0">
                <a:solidFill>
                  <a:schemeClr val="accent3"/>
                </a:solidFill>
              </a:rPr>
              <a:t>Bu kim?</a:t>
            </a:r>
            <a:endParaRPr lang="tr-TR" sz="2800" b="1" dirty="0">
              <a:solidFill>
                <a:schemeClr val="accent3"/>
              </a:solidFill>
            </a:endParaRPr>
          </a:p>
        </p:txBody>
      </p:sp>
      <p:pic>
        <p:nvPicPr>
          <p:cNvPr id="4099" name="Picture 3" descr="C:\Users\user\Desktop\images (5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2564904"/>
            <a:ext cx="2143125" cy="2143125"/>
          </a:xfrm>
          <a:prstGeom prst="rect">
            <a:avLst/>
          </a:prstGeom>
          <a:noFill/>
        </p:spPr>
      </p:pic>
      <p:pic>
        <p:nvPicPr>
          <p:cNvPr id="4100" name="Picture 4" descr="C:\Users\user\Desktop\indir (3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4208" y="476672"/>
            <a:ext cx="2476500" cy="4437112"/>
          </a:xfrm>
          <a:prstGeom prst="rect">
            <a:avLst/>
          </a:prstGeom>
          <a:noFill/>
        </p:spPr>
      </p:pic>
      <p:sp>
        <p:nvSpPr>
          <p:cNvPr id="6" name="5 Elmas"/>
          <p:cNvSpPr/>
          <p:nvPr/>
        </p:nvSpPr>
        <p:spPr>
          <a:xfrm>
            <a:off x="4967536" y="4725144"/>
            <a:ext cx="4176464" cy="2132856"/>
          </a:xfrm>
          <a:prstGeom prst="diamond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b="1" dirty="0" smtClean="0">
                <a:solidFill>
                  <a:schemeClr val="accent3"/>
                </a:solidFill>
              </a:rPr>
              <a:t>Bu, polis.</a:t>
            </a:r>
            <a:endParaRPr lang="tr-TR" sz="2800" b="1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3202707"/>
            <a:ext cx="3511277" cy="3655293"/>
          </a:xfrm>
          <a:prstGeom prst="rect">
            <a:avLst/>
          </a:prstGeom>
          <a:noFill/>
        </p:spPr>
      </p:pic>
      <p:pic>
        <p:nvPicPr>
          <p:cNvPr id="5123" name="Picture 3" descr="C:\Users\user\Desktop\images (5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48947" y="1844824"/>
            <a:ext cx="1495053" cy="2143125"/>
          </a:xfrm>
          <a:prstGeom prst="rect">
            <a:avLst/>
          </a:prstGeom>
          <a:noFill/>
        </p:spPr>
      </p:pic>
      <p:sp>
        <p:nvSpPr>
          <p:cNvPr id="4" name="3 Bulut Belirtme Çizgisi"/>
          <p:cNvSpPr/>
          <p:nvPr/>
        </p:nvSpPr>
        <p:spPr>
          <a:xfrm>
            <a:off x="4716016" y="476672"/>
            <a:ext cx="2952328" cy="2448272"/>
          </a:xfrm>
          <a:prstGeom prst="cloudCallout">
            <a:avLst>
              <a:gd name="adj1" fmla="val -19880"/>
              <a:gd name="adj2" fmla="val 83186"/>
            </a:avLst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3200" dirty="0" smtClean="0">
                <a:solidFill>
                  <a:schemeClr val="bg1"/>
                </a:solidFill>
              </a:rPr>
              <a:t>Bu kim?</a:t>
            </a:r>
            <a:endParaRPr lang="tr-TR" sz="3200" dirty="0">
              <a:solidFill>
                <a:schemeClr val="bg1"/>
              </a:solidFill>
            </a:endParaRPr>
          </a:p>
        </p:txBody>
      </p:sp>
      <p:pic>
        <p:nvPicPr>
          <p:cNvPr id="5124" name="Picture 4" descr="C:\Users\user\Desktop\indir (8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916832"/>
            <a:ext cx="4788024" cy="4941168"/>
          </a:xfrm>
          <a:prstGeom prst="rect">
            <a:avLst/>
          </a:prstGeom>
          <a:noFill/>
        </p:spPr>
      </p:pic>
      <p:sp>
        <p:nvSpPr>
          <p:cNvPr id="6" name="5 Yuvarlatılmış Dikdörtgen"/>
          <p:cNvSpPr/>
          <p:nvPr/>
        </p:nvSpPr>
        <p:spPr>
          <a:xfrm>
            <a:off x="395536" y="620688"/>
            <a:ext cx="3096344" cy="1296144"/>
          </a:xfrm>
          <a:prstGeom prst="roundRect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3600" b="1" dirty="0" smtClean="0">
                <a:solidFill>
                  <a:schemeClr val="bg1"/>
                </a:solidFill>
              </a:rPr>
              <a:t>Bu, garson.</a:t>
            </a:r>
            <a:endParaRPr lang="tr-TR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930226"/>
          </a:xfrm>
        </p:spPr>
        <p:txBody>
          <a:bodyPr>
            <a:normAutofit/>
          </a:bodyPr>
          <a:lstStyle/>
          <a:p>
            <a:pPr algn="ctr"/>
            <a:r>
              <a:rPr lang="tr-TR" sz="5400" b="1" dirty="0" smtClean="0">
                <a:solidFill>
                  <a:srgbClr val="FF0000"/>
                </a:solidFill>
              </a:rPr>
              <a:t>BU NE?</a:t>
            </a:r>
            <a:endParaRPr lang="tr-TR" sz="5400" b="1" dirty="0">
              <a:solidFill>
                <a:srgbClr val="FF0000"/>
              </a:solidFill>
            </a:endParaRPr>
          </a:p>
        </p:txBody>
      </p:sp>
      <p:pic>
        <p:nvPicPr>
          <p:cNvPr id="23554" name="Picture 2" descr="http://www.ehli-beyt.org/wp-content/uploads/Soru-%C4%B0%C5%9Fareti-Resi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2564904"/>
            <a:ext cx="3960440" cy="3744416"/>
          </a:xfrm>
          <a:prstGeom prst="rect">
            <a:avLst/>
          </a:prstGeom>
          <a:noFill/>
        </p:spPr>
      </p:pic>
      <p:pic>
        <p:nvPicPr>
          <p:cNvPr id="23556" name="Picture 4" descr="http://4.bp.blogspot.com/-eiVhdJjIcQI/UGNDB1AaX_I/AAAAAAAAAVQ/UDMDiosivbU/s1600/smiley_vista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84368" y="5373216"/>
            <a:ext cx="864096" cy="1080120"/>
          </a:xfrm>
          <a:prstGeom prst="rect">
            <a:avLst/>
          </a:prstGeom>
          <a:noFill/>
        </p:spPr>
      </p:pic>
      <p:pic>
        <p:nvPicPr>
          <p:cNvPr id="23558" name="Picture 6" descr="http://www.tolgahandans.com/images/soru-isareti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331640" cy="764704"/>
          </a:xfrm>
          <a:prstGeom prst="rect">
            <a:avLst/>
          </a:prstGeom>
          <a:noFill/>
        </p:spPr>
      </p:pic>
      <p:sp>
        <p:nvSpPr>
          <p:cNvPr id="7" name="6 Gülen Yüz"/>
          <p:cNvSpPr/>
          <p:nvPr/>
        </p:nvSpPr>
        <p:spPr>
          <a:xfrm>
            <a:off x="8244408" y="0"/>
            <a:ext cx="755576" cy="576064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8" name="7 Gülen Yüz"/>
          <p:cNvSpPr/>
          <p:nvPr/>
        </p:nvSpPr>
        <p:spPr>
          <a:xfrm>
            <a:off x="0" y="6281936"/>
            <a:ext cx="755576" cy="576064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images (4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836712"/>
            <a:ext cx="3500611" cy="3744416"/>
          </a:xfrm>
          <a:prstGeom prst="rect">
            <a:avLst/>
          </a:prstGeom>
          <a:noFill/>
        </p:spPr>
      </p:pic>
      <p:sp>
        <p:nvSpPr>
          <p:cNvPr id="3" name="2 Patlama 2"/>
          <p:cNvSpPr/>
          <p:nvPr/>
        </p:nvSpPr>
        <p:spPr>
          <a:xfrm>
            <a:off x="3347864" y="0"/>
            <a:ext cx="4536504" cy="1296144"/>
          </a:xfrm>
          <a:prstGeom prst="irregularSeal2">
            <a:avLst/>
          </a:prstGeom>
          <a:solidFill>
            <a:schemeClr val="accent3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b="1" dirty="0" smtClean="0">
                <a:solidFill>
                  <a:schemeClr val="tx1"/>
                </a:solidFill>
              </a:rPr>
              <a:t>Bu kim?</a:t>
            </a:r>
            <a:endParaRPr lang="tr-TR" sz="2800" b="1" dirty="0">
              <a:solidFill>
                <a:schemeClr val="tx1"/>
              </a:solidFill>
            </a:endParaRPr>
          </a:p>
        </p:txBody>
      </p:sp>
      <p:pic>
        <p:nvPicPr>
          <p:cNvPr id="6147" name="Picture 3" descr="C:\Users\user\Desktop\indir (5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700808"/>
            <a:ext cx="4139952" cy="4725144"/>
          </a:xfrm>
          <a:prstGeom prst="rect">
            <a:avLst/>
          </a:prstGeom>
          <a:noFill/>
        </p:spPr>
      </p:pic>
      <p:sp>
        <p:nvSpPr>
          <p:cNvPr id="5" name="4 Patlama 2"/>
          <p:cNvSpPr/>
          <p:nvPr/>
        </p:nvSpPr>
        <p:spPr>
          <a:xfrm>
            <a:off x="0" y="5157192"/>
            <a:ext cx="7956376" cy="1700808"/>
          </a:xfrm>
          <a:prstGeom prst="irregularSeal2">
            <a:avLst/>
          </a:prstGeom>
          <a:solidFill>
            <a:schemeClr val="accent3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b="1" dirty="0" smtClean="0">
                <a:solidFill>
                  <a:schemeClr val="tx1"/>
                </a:solidFill>
              </a:rPr>
              <a:t>Bu, Barış </a:t>
            </a:r>
            <a:r>
              <a:rPr lang="tr-TR" sz="2800" b="1" dirty="0" err="1" smtClean="0">
                <a:solidFill>
                  <a:schemeClr val="tx1"/>
                </a:solidFill>
              </a:rPr>
              <a:t>Manço</a:t>
            </a:r>
            <a:r>
              <a:rPr lang="tr-TR" sz="2800" b="1" dirty="0" smtClean="0">
                <a:solidFill>
                  <a:schemeClr val="tx1"/>
                </a:solidFill>
              </a:rPr>
              <a:t>.</a:t>
            </a:r>
            <a:endParaRPr lang="tr-TR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indir (1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924944"/>
            <a:ext cx="9144000" cy="3933056"/>
          </a:xfrm>
          <a:prstGeom prst="rect">
            <a:avLst/>
          </a:prstGeom>
          <a:noFill/>
        </p:spPr>
      </p:pic>
      <p:sp>
        <p:nvSpPr>
          <p:cNvPr id="3" name="2 Bulut Belirtme Çizgisi"/>
          <p:cNvSpPr/>
          <p:nvPr/>
        </p:nvSpPr>
        <p:spPr>
          <a:xfrm>
            <a:off x="5436096" y="260648"/>
            <a:ext cx="3384376" cy="1728192"/>
          </a:xfrm>
          <a:prstGeom prst="cloudCallout">
            <a:avLst>
              <a:gd name="adj1" fmla="val -10441"/>
              <a:gd name="adj2" fmla="val 158228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b="1" dirty="0" smtClean="0">
                <a:solidFill>
                  <a:schemeClr val="tx1"/>
                </a:solidFill>
              </a:rPr>
              <a:t>Bu,  çocuk.</a:t>
            </a:r>
            <a:endParaRPr lang="tr-TR" sz="2800" b="1" dirty="0">
              <a:solidFill>
                <a:schemeClr val="tx1"/>
              </a:solidFill>
            </a:endParaRPr>
          </a:p>
        </p:txBody>
      </p:sp>
      <p:sp>
        <p:nvSpPr>
          <p:cNvPr id="4" name="3 Köşeleri Yuvarlanmış Dikdörtgen Belirtme Çizgisi"/>
          <p:cNvSpPr/>
          <p:nvPr/>
        </p:nvSpPr>
        <p:spPr>
          <a:xfrm>
            <a:off x="827584" y="620688"/>
            <a:ext cx="3096344" cy="1512168"/>
          </a:xfrm>
          <a:prstGeom prst="wedgeRoundRectCallout">
            <a:avLst>
              <a:gd name="adj1" fmla="val -13109"/>
              <a:gd name="adj2" fmla="val 84827"/>
              <a:gd name="adj3" fmla="val 16667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3600" b="1" dirty="0" smtClean="0">
                <a:solidFill>
                  <a:schemeClr val="tx1"/>
                </a:solidFill>
              </a:rPr>
              <a:t>Bu kim?</a:t>
            </a:r>
            <a:endParaRPr lang="tr-TR" sz="3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2656"/>
            <a:ext cx="4248472" cy="3312368"/>
          </a:xfrm>
          <a:prstGeom prst="rect">
            <a:avLst/>
          </a:prstGeom>
          <a:noFill/>
        </p:spPr>
      </p:pic>
      <p:pic>
        <p:nvPicPr>
          <p:cNvPr id="8195" name="Picture 3" descr="C:\Users\user\Desktop\indir (10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1340769"/>
            <a:ext cx="3851920" cy="5517232"/>
          </a:xfrm>
          <a:prstGeom prst="rect">
            <a:avLst/>
          </a:prstGeom>
          <a:noFill/>
        </p:spPr>
      </p:pic>
      <p:sp>
        <p:nvSpPr>
          <p:cNvPr id="4" name="3 Düzgün Beşgen"/>
          <p:cNvSpPr/>
          <p:nvPr/>
        </p:nvSpPr>
        <p:spPr>
          <a:xfrm>
            <a:off x="395536" y="3717032"/>
            <a:ext cx="3456384" cy="2304256"/>
          </a:xfrm>
          <a:prstGeom prst="pentagon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3600" b="1" dirty="0" smtClean="0">
                <a:solidFill>
                  <a:schemeClr val="tx1"/>
                </a:solidFill>
              </a:rPr>
              <a:t>Bu kim?</a:t>
            </a:r>
            <a:endParaRPr lang="tr-TR" sz="3600" b="1" dirty="0">
              <a:solidFill>
                <a:schemeClr val="tx1"/>
              </a:solidFill>
            </a:endParaRPr>
          </a:p>
        </p:txBody>
      </p:sp>
      <p:cxnSp>
        <p:nvCxnSpPr>
          <p:cNvPr id="6" name="5 Dirsek Bağlayıcısı"/>
          <p:cNvCxnSpPr/>
          <p:nvPr/>
        </p:nvCxnSpPr>
        <p:spPr>
          <a:xfrm rot="16200000" flipH="1">
            <a:off x="4103948" y="3392996"/>
            <a:ext cx="1152128" cy="93610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Yatay Kaydırma"/>
          <p:cNvSpPr/>
          <p:nvPr/>
        </p:nvSpPr>
        <p:spPr>
          <a:xfrm>
            <a:off x="5868144" y="0"/>
            <a:ext cx="3024336" cy="1340768"/>
          </a:xfrm>
          <a:prstGeom prst="horizontalScroll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3200" b="1" dirty="0" smtClean="0">
                <a:solidFill>
                  <a:schemeClr val="tx1"/>
                </a:solidFill>
              </a:rPr>
              <a:t>Bu, hırsız.</a:t>
            </a:r>
            <a:endParaRPr lang="tr-TR" sz="3200" b="1" dirty="0">
              <a:solidFill>
                <a:schemeClr val="tx1"/>
              </a:solidFill>
            </a:endParaRPr>
          </a:p>
        </p:txBody>
      </p:sp>
      <p:pic>
        <p:nvPicPr>
          <p:cNvPr id="8196" name="Picture 4" descr="C:\Users\user\Desktop\indir (9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00900" y="5517232"/>
            <a:ext cx="1943100" cy="11967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t3.gstatic.com/images?q=tbn:ANd9GcQ8WYB43OJHtUnqFlbK2PpWzD-gwmywa6AmVQAmkIqAoaVb51Nj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://t1.gstatic.com/images?q=tbn:ANd9GcRZ9qABYpND0PHqYooNbcDCKQnxJ2vR8xCxyzCHMNpAYaW-1sq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user\Desktop\images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564904"/>
            <a:ext cx="2592288" cy="3871317"/>
          </a:xfrm>
          <a:prstGeom prst="rect">
            <a:avLst/>
          </a:prstGeom>
          <a:noFill/>
        </p:spPr>
      </p:pic>
      <p:sp>
        <p:nvSpPr>
          <p:cNvPr id="3" name="2 Bulut Belirtme Çizgisi"/>
          <p:cNvSpPr/>
          <p:nvPr/>
        </p:nvSpPr>
        <p:spPr>
          <a:xfrm>
            <a:off x="2123728" y="764704"/>
            <a:ext cx="3168352" cy="2160240"/>
          </a:xfrm>
          <a:prstGeom prst="cloudCallout">
            <a:avLst>
              <a:gd name="adj1" fmla="val -28825"/>
              <a:gd name="adj2" fmla="val 7161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3600" b="1" dirty="0" smtClean="0">
                <a:solidFill>
                  <a:schemeClr val="tx1"/>
                </a:solidFill>
              </a:rPr>
              <a:t>Bu ne?</a:t>
            </a:r>
            <a:endParaRPr lang="tr-TR" sz="3600" b="1" dirty="0">
              <a:solidFill>
                <a:schemeClr val="tx1"/>
              </a:solidFill>
            </a:endParaRPr>
          </a:p>
        </p:txBody>
      </p:sp>
      <p:pic>
        <p:nvPicPr>
          <p:cNvPr id="14340" name="Picture 4" descr="http://enguzelresimlerim.org/images/oyuncak-araba-resimleri-9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4581128"/>
            <a:ext cx="2762672" cy="2276872"/>
          </a:xfrm>
          <a:prstGeom prst="rect">
            <a:avLst/>
          </a:prstGeom>
          <a:noFill/>
        </p:spPr>
      </p:pic>
      <p:sp>
        <p:nvSpPr>
          <p:cNvPr id="5" name="4 Oval"/>
          <p:cNvSpPr/>
          <p:nvPr/>
        </p:nvSpPr>
        <p:spPr>
          <a:xfrm>
            <a:off x="5436096" y="2420888"/>
            <a:ext cx="2592288" cy="20162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400" b="1" dirty="0" smtClean="0">
                <a:solidFill>
                  <a:schemeClr val="tx1"/>
                </a:solidFill>
              </a:rPr>
              <a:t>Bu,araba.</a:t>
            </a:r>
            <a:endParaRPr lang="tr-TR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user\Desktop\indir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2780928"/>
            <a:ext cx="3006452" cy="4077072"/>
          </a:xfrm>
          <a:prstGeom prst="rect">
            <a:avLst/>
          </a:prstGeom>
          <a:noFill/>
        </p:spPr>
      </p:pic>
      <p:sp>
        <p:nvSpPr>
          <p:cNvPr id="3" name="2 Köşeleri Yuvarlanmış Dikdörtgen Belirtme Çizgisi"/>
          <p:cNvSpPr/>
          <p:nvPr/>
        </p:nvSpPr>
        <p:spPr>
          <a:xfrm>
            <a:off x="5436096" y="980728"/>
            <a:ext cx="2232248" cy="1512168"/>
          </a:xfrm>
          <a:prstGeom prst="wedgeRoundRectCallout">
            <a:avLst>
              <a:gd name="adj1" fmla="val -12640"/>
              <a:gd name="adj2" fmla="val 115098"/>
              <a:gd name="adj3" fmla="val 16667"/>
            </a:avLst>
          </a:prstGeom>
          <a:solidFill>
            <a:srgbClr val="FFFF00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3200" b="1" dirty="0" smtClean="0">
                <a:solidFill>
                  <a:schemeClr val="tx1"/>
                </a:solidFill>
              </a:rPr>
              <a:t>Bu ne?</a:t>
            </a:r>
            <a:endParaRPr lang="tr-TR" sz="3200" b="1" dirty="0">
              <a:solidFill>
                <a:schemeClr val="tx1"/>
              </a:solidFill>
            </a:endParaRPr>
          </a:p>
        </p:txBody>
      </p:sp>
      <p:pic>
        <p:nvPicPr>
          <p:cNvPr id="15363" name="Picture 3" descr="C:\Users\user\Desktop\images (6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203848" cy="4365104"/>
          </a:xfrm>
          <a:prstGeom prst="rect">
            <a:avLst/>
          </a:prstGeom>
          <a:noFill/>
        </p:spPr>
      </p:pic>
      <p:sp>
        <p:nvSpPr>
          <p:cNvPr id="5" name="4 Akış Çizelgesi: Öteki İşlem"/>
          <p:cNvSpPr/>
          <p:nvPr/>
        </p:nvSpPr>
        <p:spPr>
          <a:xfrm>
            <a:off x="251520" y="4581128"/>
            <a:ext cx="2880320" cy="1584176"/>
          </a:xfrm>
          <a:prstGeom prst="flowChartAlternateProcess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3200" b="1" dirty="0" smtClean="0">
                <a:solidFill>
                  <a:schemeClr val="tx1"/>
                </a:solidFill>
              </a:rPr>
              <a:t>Bu,çiçek.</a:t>
            </a:r>
            <a:endParaRPr lang="tr-TR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user\Desktop\images (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3429000"/>
            <a:ext cx="3345160" cy="3240360"/>
          </a:xfrm>
          <a:prstGeom prst="rect">
            <a:avLst/>
          </a:prstGeom>
          <a:noFill/>
        </p:spPr>
      </p:pic>
      <p:sp>
        <p:nvSpPr>
          <p:cNvPr id="3" name="2 Oval Belirtme Çizgisi"/>
          <p:cNvSpPr/>
          <p:nvPr/>
        </p:nvSpPr>
        <p:spPr>
          <a:xfrm>
            <a:off x="5364088" y="1340768"/>
            <a:ext cx="2448272" cy="1800200"/>
          </a:xfrm>
          <a:prstGeom prst="wedgeEllipseCallout">
            <a:avLst>
              <a:gd name="adj1" fmla="val -9111"/>
              <a:gd name="adj2" fmla="val 6250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3200" b="1" dirty="0" smtClean="0">
                <a:solidFill>
                  <a:schemeClr val="tx1"/>
                </a:solidFill>
              </a:rPr>
              <a:t>Bu ne?</a:t>
            </a:r>
            <a:endParaRPr lang="tr-TR" sz="3200" b="1" dirty="0">
              <a:solidFill>
                <a:schemeClr val="tx1"/>
              </a:solidFill>
            </a:endParaRPr>
          </a:p>
        </p:txBody>
      </p:sp>
      <p:sp>
        <p:nvSpPr>
          <p:cNvPr id="16388" name="AutoShape 4" descr="data:image/jpeg;base64,/9j/4AAQSkZJRgABAQAAAQABAAD/2wCEAAkGBhQSEBQPEBQQEBAWDxQUGBgUFg8dFBQWHRQVFBQSEhMaHCcqFxkjGRgVIjMhIycpLC0sFR49PjAqNicrLCkBCQoKDgwNGA8PGjQlHiUvLCwsLC8sLCksLywsLCwqNDUqNCwsKSkwMS8pLCwsLCwsLCwsKiwsKSwpKSwuLCksMP/AABEIAOAA4AMBIgACEQEDEQH/xAAcAAEAAgMBAQEAAAAAAAAAAAAAAwUCBAYBBwj/xABAEAACAQIEBAIHBgMGBwEAAAAAAQIDEQQFITEGEkFRE2EHInGBscHwMkJSYrLhFJHRM0OCk6GiFRcjcnOSwgj/xAAaAQEAAwEBAQAAAAAAAAAAAAAAAwQFBgIB/8QALBEAAQMCBAUFAAIDAAAAAAAAAAECAwQRBTFBURITIbHhFCJhcfAjMoGh0f/aAAwDAQACEQMRAD8A+4gAAAAAAAAAAAAAAAAAAAAAAAAAAAHkpWV3ogBKVld6I5PO8/c3yUm4wXVNpy/Y8z3PfEvTpu1Pq/x/sUcpFaSS/RDco6Ph98meiGzRzWrB3jUmve2v5MvMt4vTtGuuX80dv8UenuOVlIjlIja9W5FyWnjlT3J/k+o06iklKLTTV01s/YzI+c5Rn88PLT1qbesXt7Y9md7l+YwrQVSm7rr3T7SXRllj0cYVRSuhXdNzZABIVAAAAAAAAAAAAAAAAAAAAAAAAAAYVq0YRc5uMYRTk3JpRikrttvZJAGUpWV3ojks9z3xP+nTdqfV/j/YZVxthsyjUWFqKpCE3Caaak9bKfK9eSXR/B6FdmOBdN33g9n8n5kMqrboaWHtjV/uz0NSUiKUhKRHKRVN4SkRSkJSI5SB5EpGzlWcTw9TnhqvvRe0l2f9TRlIjlI+otjy5qOSyn1vLcyhXpqrTd0911i+sZLubR8s4dz94arzaulKymvL8SXdH1ClVUoqUWnFpNNbNPVNFxj+JDnamnWF3xoZgA9lUAAAAAAAAAAAAAAAAAAABsA8bPj/ABd6X6ccxqZZisO1l/K6VSVSL55N/wB6o9aNu2rWq7G96bK2Plho1MBOUcPSlz1lT5lVfK041OZb04tXaXk3dL1aPh3CUuJMJH+MhKjiqElHx4JJVVvKMX5reP3W01vYH00st9GGIwmYwxmX4iMcA1zqrdTvB2f8PKKf/UUltLa2u6R9gw3hV4Ne6UX0/bzKfLq8MHFYNwUMPGPIopaQXdd09293e+5p5xTqYSccRRfNSe0t1r9yfdPv19p8CLbqhhnOVSoy7029H8n5lVKR2eWZvSxtJrS9rTg94vuvLszmc6yiVCXWVNvR/wDzLzK0kduqG7SVfMThfn3K6UiKUhKRHKREXxKRHKQlIilIHwSkdz6Pc75lLCTesVzQ/wC2/rR9zd/e+xwUpG3kONdLFUai6VYp+yT5ZL+TZ7YtlK9RGkkaofZwAXDmwAAAAAAAAAAAAAAAAeN21eiGQDdtXoiizHM3N8sdIL/Xz9gzLMuf1Y6Q/V+xBg8G5u70it38kcTieKyVcnpaTLVU18fOv1nowwpGnG82cDBz30S3ff2FfmeTKhTTwsI06cNeSmklDW7lFLpe7ZfKyVlokeKrfTqdJRTKjGxSuu7ff9/sqSNuqqidDmI4qGOh4UmoYmK9V9Jft3XTdFFguIHhaksHjI3oP1ZJ68l/vLvB76e1ee7xhw9KlfF4a6UXzSjHeDWvPDy7rp7Nq+ljqWbUvAquNLHwi+SXSot3p1XePTddUaREV3EODq5dVjjMLLnw8mnGa1Vnr4dS28Wtn19p2fD3EtHMaDtbmSSqU29YPuu8X0l8z51lHFcsDVnl2ZQcsLJuM4yV/Dv9+P4qb309q13q+Kcqr5RXhmOAm6mEk04TT5opS18Gtb7UZLZ9fJo+BFt1Q7rO8olQldXlTb0fb8svP4lTKR0/CPF9DNcM5RSU0kqtJv1oPuu8X0l8Ginz3JZUJXV5Um/Vl2/LLz+JWey3VDcparmJwuz7lXKRHKQlIilIjLwlI6jgnheVapHE1Fy0ITUlf+8kndJflT3flbvaPhDhB4mXi1U44dP31H+GP5e793s+o0qSjFRilGKSSS0SXRJE0bL9VM2rquH2Mz1MgAWDGAAAAAAAAAAAAAB43bV6IZAN21eiKLMsy5/VjpD9X7DMsy5/VjpD9X7EGDwbm7vSK3fyRxGKYo+sf6Wky1Xfxuuv1nowwpGnG8YPBubu9Ird/JFskkrLRI9SSVlokQVKhYpaVlHHZOrlzX9oeXvWRfgVKhryqCcyCcyOWaxKxhuUsRfR7/E+YekLgydBvH4HmiovnnCF+ak1r4tK33erXT2bdricXbSL17/0NzA5kp+q9J/HzRrYfiaS2il/tou/nuRT0jmt425Hy/DZjQz7D/wtdwoZpTg3TqW0qpavRbr8Uem66o53hji2pltaplObU3LBybhOE1zeFzffh+Km97L2rXe29Jvo2nh5vM8t5oKMvEnTp3UqTTv41G20erS+zvtt5gMfQ4hwyw2JcKGbUoPw6lklVS1ei3XWUVtutLo3CiUvEfDlfJsTTzLLqjqYObThNPmioy18Gtb7UJLZ9fJo+t8IcX4fNcM5RSU0kqtKT1g+67xfSXwaPk3CvFVTLKtTKM2pueDk3CcJrm8Lm+/D8VN72XtWu+PEfDlfJsRTzLLqjqYObThNPmioy18Gtb7UJLZ9fJoH1Ft1Q7ziDIpYeV1eVJv1Zdvyy8/ib3CHCDxMlVqpxw6fvqP8Mfy937vZ0HBmaQzXBRxEqUoU53jOE07OS0kqcvvRvtJfFO3Y0qSjFRilGKSSS2SWySIkiS9y8tc7l8Ou4pUlGKjFKMUkklsktkkZAExngAAAAAAAAAAAAA8lKyu9EMgHK2r0RRZlmXP6sdIfq/YZlmXP6sdIfq/YgweDc3d6RW7+SOIxTFH1j/S0uWq7+N11+s9GGFI043jB4Nzd3pFbv5It0klZaJHiSSstEiGpULFLSso2WTq5c1/58Hl71kX4FSoa85icyCcyOaYmYwTmaGKxXRDFYroivqVDMe/VS/DDqoqVCFTad1o0eNkVWrbRb/Apq5XL0NBrNDo8tzRVPUlZVEv/AG815+R8n9Jfozlh5vM8tUoKMvEqU6d1Kk07+NRttHq0vs7rT7PXRm07ptNO9+t+50+U5sqq5ZWVRL3S815+R2OF4nzUSKVfdou/nuYtfQcv+SPLX48dj5XgMfQ4hwywuJcKGbUoPw6lklVS1ei3XWUVtutLovfRBwpjoxxOCzGmv+HLmp8lXXmm2nLwO9JrVva9ra8xv/8AJGjPMqeOpTlh8Op+JKlTvFuomnHwZr7EG9Xba2lr+r9WSOgMYjw2GjThGnTjGFOMVGMYpKMYpWUUlskiUA+nwAAAAAAAAAAAAAHkpWV3ohkBKVld6IosyzLnfLHSH6v2GZZlz+rHSH6vP2EODwbm7vSK3fyRxGKYo+sf6Wly1Xfx86/WejDCkacbxg8G5u70it38kWqSSstEj1JJWWiRBUqFilpWUbLJ1cua/tDy96yL8CpUNecxOZBOZHNMTMYJzNDFYrohisV0RX1KhmPfqpfhh1UVKhA2GyKrVtot/gU3OVymg1oq1baLf4GuAekSxZRLAvOG8glVkqsrxpRe60cmukX28/pecPcOuu/EndUU/fN9l5d39LuqdNRSjFJJKyS2S7I6HC8MWVUml/rom/juY+IV6RosUeeq7eT1I9AOvOaAAAAAAAAAAAAAB5KVld6IXsBKVld6IocyzLnfLHSH6vN+R7mWZc75Y6Q/V7fIhweDc3d6RW7+SOIxTFH1j/S0uWq7+O/1nowwpGnG8YPBubu9Ird/JFqrJWWiR7olZaJEFSoWKWlZRx2Tq5c1/aHl71kX4FSoa85icyCcyKaYmYwTmaGKxXRDFYroivqVDNe/VS/DDqoqVCBsNkVWrbRb/ApucrlNFrRVq20W/wADXAPSJYsIlgXfDvDrrvxKl1RT9832Xl3f0nDvDzrPxJ3VFP3zfZeXd/S7qnTUUoxSSSsktkuyOhwvC+baWVPbom/juY+IYhy7xx56rt57CnTUUoxSSSsktkuyMgDr0SxzQAAAAAAAAAAAAAPJSsrvRC9gJSsrvRFDmWZc75Y6Q/V5vyGZZlzvljpD9Xm/IiweDc3d6RW7+SOIxTFH1j/S0uWq7+O/1nowwpGnG8YPBubu9Ird/JFtolZaJHmiVlokQ1KhYpaVlHHZOrlzX9oeXvWRfgVKhrzmJzIJzIppiZjBOZoYrFdEMViuiK+pUM179VL8MOqipUIGw2RVattFv8Cm5yuU0Wt0FWrbRb/A1wD0iWLCJYF3w7w66z8SpdUU/fN9l5d39Jw7w66z8SpdUU/fN9l5d39LuqdNRSjFJJKyS2S7I6HC8L5tpZU9uib+O5j4hiHLvHHnqu3nsKdNRSjFJJKyS2S7IyAOvToc0AAAAAAAAAAAAAAAeSlZXeiKHMsy53yx0h+rzfkXOJw6muWV7eTtf2mnLJ6f5v5/sYOLw1lQ3lQWRuvXqvxll3LUDo2rxOzK3B4Nzd3pFbv5ItdErLRIljQSVlol7CDE6WKdNh6UUS76r+0JHScxxHUqGvOYnMgnMqzTE7GCczQxWK6IYrFdEV9SoZr36qX4YdVFSoQNhsiq1baLf4FNyq5TRa0VattFv8DXAPSJYsIlgXnDvDrrPxKl1RT9832Xl3f0nDvDrrPxKl1RT9832Xl3f0u5hBRSjFJJKyS2S7I6HC8L5tpZU9uib+O5j4hiHLvHHnqu3nsKdNRSjFJJKyS2S7IyAOvToc0AAAAAAAAAAAAAAAADxsAxkzBsNmLZXc4kRA2aeOei9rNls08xfqr2/Izqx38LieJPchpTmaGKxXRDFYroivqVDkpJNVNqGHVRUqEDYbIqtW2i3+BTVVcpoNaKtW2i3+BrgHpEsWESwLzh3h11n4lS6op++b7Ly7v6Th3h11n4lS6op++b7Ly7v6XcwgopRikklZJbJdkdDheF820sqe3RN/Hcx8QxDl3jjz1Xbz2EIKKUYpJJWSWyXZGQB16dDmgAAAAAAAAAAAAAAAAAAYVGZkNWWp4etmnpqdTFswbDZi2UnOJkQNmviqHOuVtrXpYlbMWyrJZyKi5Ejbot0KueQx/FP/b/AEIJcOx/HL+S/qXDZi2Zz6SBc29y22olTU5nN8s8GCkpOV5cu1raN338ilOn4m/sV/5F8JHMGJVRtjksxLIbdG9XxXdmC84d4ddZ+JUuqKfvm+y8u7+k4d4ddZ+JUuqKfvm+y8u7+l3MIKKUUkklZJbJdka+F4XzbSyp7dE38dyliGIcu8ceeq7eewhBRSikkkrJLZLsjIA69OhzQAAAAAAAAAAAAAAAAAAAABFi8VGnTnVm7QhCU5PtGKcm/wCSKThviihj8PHFYaXNCWjTtz05dadSPSS/10aumUnppzv+HyitGLaqV3HDxtu+d3mv8uM17zR9H+RPAYOlSSSqtc9X81SVnKL72Vo/4SORnEnQ9NWyneNmDZp5ZnNLERc6FSFRRnKEuWSfLNfag7dTabMx62zLKBswbDZi2VnOJEQNmDYbM4YaT2T95F7nLZqXPXRMyn4i/sf8cfmafDvDrrPxKl1RT9832Xl3f0umq5GqiUaj9XmTaXW3S5ZwgklFJJJWSWyXZHuHC1km5kydE03+/gmWv5cPLjzXXYQgklFJJJWSWyXZGQB0WRkAAAAAAAAAAAAAAAAAAAAAAAAHzjjfD/xmbYTDPWjhKTxdRdHUnLkw8H5+pKVu1z5/6TfSd9rA4KfeNWrF+50qT+MvcurLvij/AIhi6mJo5Zh6zdevJ1sQ1yQ5IpUqdGjUnZNKnFNuN9ZyS7lfkf8A+b60rSxmJp0l1jRjKcvZzy5Un7pAHzjgvjSvluIVai+aDsqlNt8tWPZ9pLpLp7Lp/pvhriOjj8PHE4aXPF6Nffpy6wqLpJf66NaMq8j9CmWYazdF4ma+9iJcy/y1aP8AtO2wuEhSioUoQpwW0YRjGK9iRXlgSTrkSNerTVjg5PsvaTQwC6ts2geW0kbdL/Z9WVymEKKWySMwCyiIiWQjVbgAH0+AAAAAAAAAAAAAAAAAAAAAAAAAAA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16390" name="AutoShape 6" descr="data:image/jpeg;base64,/9j/4AAQSkZJRgABAQAAAQABAAD/2wCEAAkGBhQSEBQPEBQQEBAWDxQUGBgUFg8dFBQWHRQVFBQSEhMaHCcqFxkjGRgVIjMhIycpLC0sFR49PjAqNicrLCkBCQoKDgwNGA8PGjQlHiUvLCwsLC8sLCksLywsLCwqNDUqNCwsKSkwMS8pLCwsLCwsLCwsKiwsKSwpKSwuLCksMP/AABEIAOAA4AMBIgACEQEDEQH/xAAcAAEAAgMBAQEAAAAAAAAAAAAAAwUCBAYBBwj/xABAEAACAQIEBAIHBgMGBwEAAAAAAQIDEQQFITEGEkFRE2EHInGBscHwMkJSYrLhFJHRM0OCk6GiFRcjcnOSwgj/xAAaAQEAAwEBAQAAAAAAAAAAAAAAAwQFBgIB/8QALBEAAQMCBAUFAAIDAAAAAAAAAAECAwQRBTFBURITIbHhFCJhcfAjMoGh0f/aAAwDAQACEQMRAD8A+4gAAAAAAAAAAAAAAAAAAAAAAAAAAAHkpWV3ogBKVld6I5PO8/c3yUm4wXVNpy/Y8z3PfEvTpu1Pq/x/sUcpFaSS/RDco6Ph98meiGzRzWrB3jUmve2v5MvMt4vTtGuuX80dv8UenuOVlIjlIja9W5FyWnjlT3J/k+o06iklKLTTV01s/YzI+c5Rn88PLT1qbesXt7Y9md7l+YwrQVSm7rr3T7SXRllj0cYVRSuhXdNzZABIVAAAAAAAAAAAAAAAAAAAAAAAAAAYVq0YRc5uMYRTk3JpRikrttvZJAGUpWV3ojks9z3xP+nTdqfV/j/YZVxthsyjUWFqKpCE3Caaak9bKfK9eSXR/B6FdmOBdN33g9n8n5kMqrboaWHtjV/uz0NSUiKUhKRHKRVN4SkRSkJSI5SB5EpGzlWcTw9TnhqvvRe0l2f9TRlIjlI+otjy5qOSyn1vLcyhXpqrTd0911i+sZLubR8s4dz94arzaulKymvL8SXdH1ClVUoqUWnFpNNbNPVNFxj+JDnamnWF3xoZgA9lUAAAAAAAAAAAAAAAAAAABsA8bPj/ABd6X6ccxqZZisO1l/K6VSVSL55N/wB6o9aNu2rWq7G96bK2Plho1MBOUcPSlz1lT5lVfK041OZb04tXaXk3dL1aPh3CUuJMJH+MhKjiqElHx4JJVVvKMX5reP3W01vYH00st9GGIwmYwxmX4iMcA1zqrdTvB2f8PKKf/UUltLa2u6R9gw3hV4Ne6UX0/bzKfLq8MHFYNwUMPGPIopaQXdd09293e+5p5xTqYSccRRfNSe0t1r9yfdPv19p8CLbqhhnOVSoy7029H8n5lVKR2eWZvSxtJrS9rTg94vuvLszmc6yiVCXWVNvR/wDzLzK0kduqG7SVfMThfn3K6UiKUhKRHKREXxKRHKQlIilIHwSkdz6Pc75lLCTesVzQ/wC2/rR9zd/e+xwUpG3kONdLFUai6VYp+yT5ZL+TZ7YtlK9RGkkaofZwAXDmwAAAAAAAAAAAAAAAAeN21eiGQDdtXoiizHM3N8sdIL/Xz9gzLMuf1Y6Q/V+xBg8G5u70it38kcTieKyVcnpaTLVU18fOv1nowwpGnG82cDBz30S3ff2FfmeTKhTTwsI06cNeSmklDW7lFLpe7ZfKyVlokeKrfTqdJRTKjGxSuu7ff9/sqSNuqqidDmI4qGOh4UmoYmK9V9Jft3XTdFFguIHhaksHjI3oP1ZJ68l/vLvB76e1ee7xhw9KlfF4a6UXzSjHeDWvPDy7rp7Nq+ljqWbUvAquNLHwi+SXSot3p1XePTddUaREV3EODq5dVjjMLLnw8mnGa1Vnr4dS28Wtn19p2fD3EtHMaDtbmSSqU29YPuu8X0l8z51lHFcsDVnl2ZQcsLJuM4yV/Dv9+P4qb309q13q+Kcqr5RXhmOAm6mEk04TT5opS18Gtb7UZLZ9fJo+BFt1Q7rO8olQldXlTb0fb8svP4lTKR0/CPF9DNcM5RSU0kqtJv1oPuu8X0l8Ginz3JZUJXV5Um/Vl2/LLz+JWey3VDcparmJwuz7lXKRHKQlIilIjLwlI6jgnheVapHE1Fy0ITUlf+8kndJflT3flbvaPhDhB4mXi1U44dP31H+GP5e793s+o0qSjFRilGKSSS0SXRJE0bL9VM2rquH2Mz1MgAWDGAAAAAAAAAAAAAB43bV6IZAN21eiKLMsy5/VjpD9X7DMsy5/VjpD9X7EGDwbm7vSK3fyRxGKYo+sf6Wky1Xfxuuv1nowwpGnG8YPBubu9Ird/JFskkrLRI9SSVlokQVKhYpaVlHHZOrlzX9oeXvWRfgVKhryqCcyCcyOWaxKxhuUsRfR7/E+YekLgydBvH4HmiovnnCF+ak1r4tK33erXT2bdricXbSL17/0NzA5kp+q9J/HzRrYfiaS2il/tou/nuRT0jmt425Hy/DZjQz7D/wtdwoZpTg3TqW0qpavRbr8Uem66o53hji2pltaplObU3LBybhOE1zeFzffh+Km97L2rXe29Jvo2nh5vM8t5oKMvEnTp3UqTTv41G20erS+zvtt5gMfQ4hwyw2JcKGbUoPw6lklVS1ei3XWUVtutLo3CiUvEfDlfJsTTzLLqjqYObThNPmioy18Gtb7UJLZ9fJo+t8IcX4fNcM5RSU0kqtKT1g+67xfSXwaPk3CvFVTLKtTKM2pueDk3CcJrm8Lm+/D8VN72XtWu+PEfDlfJsRTzLLqjqYObThNPmioy18Gtb7UJLZ9fJoH1Ft1Q7ziDIpYeV1eVJv1Zdvyy8/ib3CHCDxMlVqpxw6fvqP8Mfy937vZ0HBmaQzXBRxEqUoU53jOE07OS0kqcvvRvtJfFO3Y0qSjFRilGKSSS2SWySIkiS9y8tc7l8Ou4pUlGKjFKMUkklsktkkZAExngAAAAAAAAAAAAA8lKyu9EMgHK2r0RRZlmXP6sdIfq/YZlmXP6sdIfq/YgweDc3d6RW7+SOIxTFH1j/S0uWq7+N11+s9GGFI043jB4Nzd3pFbv5It0klZaJHiSSstEiGpULFLSso2WTq5c1/58Hl71kX4FSoa85icyCcyOaYmYwTmaGKxXRDFYroivqVDMe/VS/DDqoqVCFTad1o0eNkVWrbRb/Apq5XL0NBrNDo8tzRVPUlZVEv/AG815+R8n9Jfozlh5vM8tUoKMvEqU6d1Kk07+NRttHq0vs7rT7PXRm07ptNO9+t+50+U5sqq5ZWVRL3S815+R2OF4nzUSKVfdou/nuYtfQcv+SPLX48dj5XgMfQ4hwywuJcKGbUoPw6lklVS1ei3XWUVtutLovfRBwpjoxxOCzGmv+HLmp8lXXmm2nLwO9JrVva9ra8xv/8AJGjPMqeOpTlh8Op+JKlTvFuomnHwZr7EG9Xba2lr+r9WSOgMYjw2GjThGnTjGFOMVGMYpKMYpWUUlskiUA+nwAAAAAAAAAAAAAHkpWV3ohkBKVld6IosyzLnfLHSH6v2GZZlz+rHSH6vP2EODwbm7vSK3fyRxGKYo+sf6Wly1Xfx86/WejDCkacbxg8G5u70it38kWqSSstEj1JJWWiRBUqFilpWUbLJ1cua/tDy96yL8CpUNecxOZBOZHNMTMYJzNDFYrohisV0RX1KhmPfqpfhh1UVKhA2GyKrVtot/gU3OVymg1oq1baLf4GuAekSxZRLAvOG8glVkqsrxpRe60cmukX28/pecPcOuu/EndUU/fN9l5d39LuqdNRSjFJJKyS2S7I6HC8MWVUml/rom/juY+IV6RosUeeq7eT1I9AOvOaAAAAAAAAAAAAAB5KVld6IXsBKVld6IocyzLnfLHSH6vN+R7mWZc75Y6Q/V7fIhweDc3d6RW7+SOIxTFH1j/S0uWq7+O/1nowwpGnG8YPBubu9Ird/JFqrJWWiR7olZaJEFSoWKWlZRx2Tq5c1/aHl71kX4FSoa85icyCcyKaYmYwTmaGKxXRDFYroivqVDNe/VS/DDqoqVCBsNkVWrbRb/ApucrlNFrRVq20W/wADXAPSJYsIlgXfDvDrrvxKl1RT9832Xl3f0nDvDzrPxJ3VFP3zfZeXd/S7qnTUUoxSSSsktkuyOhwvC+baWVPbom/juY+IYhy7xx56rt57CnTUUoxSSSsktkuyMgDr0SxzQAAAAAAAAAAAAAPJSsrvRC9gJSsrvRFDmWZc75Y6Q/V5vyGZZlzvljpD9Xm/IiweDc3d6RW7+SOIxTFH1j/S0uWq7+O/1nowwpGnG8YPBubu9Ird/JFtolZaJHmiVlokQ1KhYpaVlHHZOrlzX9oeXvWRfgVKhrzmJzIJzIppiZjBOZoYrFdEMViuiK+pUM179VL8MOqipUIGw2RVattFv8Cm5yuU0Wt0FWrbRb/A1wD0iWLCJYF3w7w66z8SpdUU/fN9l5d39Jw7w66z8SpdUU/fN9l5d39LuqdNRSjFJJKyS2S7I6HC8L5tpZU9uib+O5j4hiHLvHHnqu3nsKdNRSjFJJKyS2S7IyAOvToc0AAAAAAAAAAAAAAAeSlZXeiKHMsy53yx0h+rzfkXOJw6muWV7eTtf2mnLJ6f5v5/sYOLw1lQ3lQWRuvXqvxll3LUDo2rxOzK3B4Nzd3pFbv5ItdErLRIljQSVlol7CDE6WKdNh6UUS76r+0JHScxxHUqGvOYnMgnMqzTE7GCczQxWK6IYrFdEV9SoZr36qX4YdVFSoQNhsiq1baLf4FNyq5TRa0VattFv8DXAPSJYsIlgXnDvDrrPxKl1RT9832Xl3f0nDvDrrPxKl1RT9832Xl3f0u5hBRSjFJJKyS2S7I6HC8L5tpZU9uib+O5j4hiHLvHHnqu3nsKdNRSjFJJKyS2S7IyAOvToc0AAAAAAAAAAAAAAAADxsAxkzBsNmLZXc4kRA2aeOei9rNls08xfqr2/Izqx38LieJPchpTmaGKxXRDFYroivqVDkpJNVNqGHVRUqEDYbIqtW2i3+BTVVcpoNaKtW2i3+BrgHpEsWESwLzh3h11n4lS6op++b7Ly7v6Th3h11n4lS6op++b7Ly7v6XcwgopRikklZJbJdkdDheF820sqe3RN/Hcx8QxDl3jjz1Xbz2EIKKUYpJJWSWyXZGQB16dDmgAAAAAAAAAAAAAAAAAAYVGZkNWWp4etmnpqdTFswbDZi2UnOJkQNmviqHOuVtrXpYlbMWyrJZyKi5Ejbot0KueQx/FP/b/AEIJcOx/HL+S/qXDZi2Zz6SBc29y22olTU5nN8s8GCkpOV5cu1raN338ilOn4m/sV/5F8JHMGJVRtjksxLIbdG9XxXdmC84d4ddZ+JUuqKfvm+y8u7+k4d4ddZ+JUuqKfvm+y8u7+l3MIKKUUkklZJbJdka+F4XzbSyp7dE38dyliGIcu8ceeq7eewhBRSikkkrJLZLsjIA69OhzQAAAAAAAAAAAAAAAAAAAABFi8VGnTnVm7QhCU5PtGKcm/wCSKThviihj8PHFYaXNCWjTtz05dadSPSS/10aumUnppzv+HyitGLaqV3HDxtu+d3mv8uM17zR9H+RPAYOlSSSqtc9X81SVnKL72Vo/4SORnEnQ9NWyneNmDZp5ZnNLERc6FSFRRnKEuWSfLNfag7dTabMx62zLKBswbDZi2VnOJEQNmDYbM4YaT2T95F7nLZqXPXRMyn4i/sf8cfmafDvDrrPxKl1RT9832Xl3f0umq5GqiUaj9XmTaXW3S5ZwgklFJJJWSWyXZHuHC1km5kydE03+/gmWv5cPLjzXXYQgklFJJJWSWyXZGQB0WRkAAAAAAAAAAAAAAAAAAAAAAAAHzjjfD/xmbYTDPWjhKTxdRdHUnLkw8H5+pKVu1z5/6TfSd9rA4KfeNWrF+50qT+MvcurLvij/AIhi6mJo5Zh6zdevJ1sQ1yQ5IpUqdGjUnZNKnFNuN9ZyS7lfkf8A+b60rSxmJp0l1jRjKcvZzy5Un7pAHzjgvjSvluIVai+aDsqlNt8tWPZ9pLpLp7Lp/pvhriOjj8PHE4aXPF6Nffpy6wqLpJf66NaMq8j9CmWYazdF4ma+9iJcy/y1aP8AtO2wuEhSioUoQpwW0YRjGK9iRXlgSTrkSNerTVjg5PsvaTQwC6ts2geW0kbdL/Z9WVymEKKWySMwCyiIiWQjVbgAH0+AAAAAAAAAAAAAAAAAAAAAAAAAAA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pic>
        <p:nvPicPr>
          <p:cNvPr id="16392" name="Picture 8" descr="http://www.itusozluk.com/image/kalem_20404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2708920"/>
            <a:ext cx="2592288" cy="3714751"/>
          </a:xfrm>
          <a:prstGeom prst="rect">
            <a:avLst/>
          </a:prstGeom>
          <a:noFill/>
        </p:spPr>
      </p:pic>
      <p:sp>
        <p:nvSpPr>
          <p:cNvPr id="7" name="6 Akış Çizelgesi: Delikli Teyp"/>
          <p:cNvSpPr/>
          <p:nvPr/>
        </p:nvSpPr>
        <p:spPr>
          <a:xfrm>
            <a:off x="755576" y="1412776"/>
            <a:ext cx="3096344" cy="1512168"/>
          </a:xfrm>
          <a:prstGeom prst="flowChartPunchedTap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3200" b="1" dirty="0" smtClean="0">
                <a:solidFill>
                  <a:schemeClr val="tx1"/>
                </a:solidFill>
              </a:rPr>
              <a:t>Bu, kalem.</a:t>
            </a:r>
            <a:endParaRPr lang="tr-TR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user\Desktop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4005064"/>
            <a:ext cx="3235424" cy="2587352"/>
          </a:xfrm>
          <a:prstGeom prst="rect">
            <a:avLst/>
          </a:prstGeom>
          <a:noFill/>
        </p:spPr>
      </p:pic>
      <p:sp>
        <p:nvSpPr>
          <p:cNvPr id="3" name="2 Köşeleri Yuvarlanmış Dikdörtgen Belirtme Çizgisi"/>
          <p:cNvSpPr/>
          <p:nvPr/>
        </p:nvSpPr>
        <p:spPr>
          <a:xfrm>
            <a:off x="5364088" y="2204864"/>
            <a:ext cx="2376264" cy="1800200"/>
          </a:xfrm>
          <a:prstGeom prst="wedgeRoundRectCallout">
            <a:avLst>
              <a:gd name="adj1" fmla="val -16689"/>
              <a:gd name="adj2" fmla="val 74222"/>
              <a:gd name="adj3" fmla="val 16667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3200" b="1" dirty="0" smtClean="0">
                <a:solidFill>
                  <a:schemeClr val="tx1"/>
                </a:solidFill>
              </a:rPr>
              <a:t>Bu ne?</a:t>
            </a:r>
            <a:endParaRPr lang="tr-TR" sz="3200" b="1" dirty="0">
              <a:solidFill>
                <a:schemeClr val="tx1"/>
              </a:solidFill>
            </a:endParaRPr>
          </a:p>
        </p:txBody>
      </p:sp>
      <p:pic>
        <p:nvPicPr>
          <p:cNvPr id="17412" name="Picture 4" descr="http://t2.gstatic.com/images?q=tbn:ANd9GcTD8EFSiP0jEHPSLjtI19v4NEKNauIeNVWld5S9qEnKs-dVgcx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04664"/>
            <a:ext cx="3168352" cy="2664296"/>
          </a:xfrm>
          <a:prstGeom prst="rect">
            <a:avLst/>
          </a:prstGeom>
          <a:noFill/>
        </p:spPr>
      </p:pic>
      <p:sp>
        <p:nvSpPr>
          <p:cNvPr id="5" name="4 Çift Dalga"/>
          <p:cNvSpPr/>
          <p:nvPr/>
        </p:nvSpPr>
        <p:spPr>
          <a:xfrm>
            <a:off x="683568" y="3284984"/>
            <a:ext cx="2808312" cy="1800200"/>
          </a:xfrm>
          <a:prstGeom prst="doubleWave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3200" b="1" dirty="0" smtClean="0">
                <a:solidFill>
                  <a:schemeClr val="bg1"/>
                </a:solidFill>
              </a:rPr>
              <a:t>Bu, silgi.</a:t>
            </a:r>
            <a:endParaRPr lang="tr-TR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user\Desktop\images (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68760"/>
            <a:ext cx="2664296" cy="2672705"/>
          </a:xfrm>
          <a:prstGeom prst="rect">
            <a:avLst/>
          </a:prstGeom>
          <a:noFill/>
        </p:spPr>
      </p:pic>
      <p:pic>
        <p:nvPicPr>
          <p:cNvPr id="3" name="Picture 2" descr="C:\Users\user\Desktop\images (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4149080"/>
            <a:ext cx="2664296" cy="2436270"/>
          </a:xfrm>
          <a:prstGeom prst="rect">
            <a:avLst/>
          </a:prstGeom>
          <a:noFill/>
        </p:spPr>
      </p:pic>
      <p:sp>
        <p:nvSpPr>
          <p:cNvPr id="4" name="3 Bulut Belirtme Çizgisi"/>
          <p:cNvSpPr/>
          <p:nvPr/>
        </p:nvSpPr>
        <p:spPr>
          <a:xfrm>
            <a:off x="1619672" y="764704"/>
            <a:ext cx="2736304" cy="1368152"/>
          </a:xfrm>
          <a:prstGeom prst="cloudCallout">
            <a:avLst>
              <a:gd name="adj1" fmla="val -40369"/>
              <a:gd name="adj2" fmla="val 73489"/>
            </a:avLst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b="1" dirty="0" smtClean="0">
                <a:solidFill>
                  <a:schemeClr val="bg1"/>
                </a:solidFill>
              </a:rPr>
              <a:t>Bu ne?</a:t>
            </a:r>
            <a:endParaRPr lang="tr-TR" sz="2800" b="1" dirty="0">
              <a:solidFill>
                <a:schemeClr val="bg1"/>
              </a:solidFill>
            </a:endParaRPr>
          </a:p>
        </p:txBody>
      </p:sp>
      <p:sp>
        <p:nvSpPr>
          <p:cNvPr id="5" name="4 Bulut Belirtme Çizgisi"/>
          <p:cNvSpPr/>
          <p:nvPr/>
        </p:nvSpPr>
        <p:spPr>
          <a:xfrm>
            <a:off x="4355976" y="3284984"/>
            <a:ext cx="2592288" cy="1440160"/>
          </a:xfrm>
          <a:prstGeom prst="cloudCallout">
            <a:avLst>
              <a:gd name="adj1" fmla="val -37114"/>
              <a:gd name="adj2" fmla="val 92781"/>
            </a:avLst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400" b="1" dirty="0" smtClean="0">
                <a:solidFill>
                  <a:schemeClr val="bg1"/>
                </a:solidFill>
              </a:rPr>
              <a:t>Bu ne?</a:t>
            </a:r>
            <a:endParaRPr lang="tr-TR" sz="2400" b="1" dirty="0">
              <a:solidFill>
                <a:schemeClr val="bg1"/>
              </a:solidFill>
            </a:endParaRPr>
          </a:p>
        </p:txBody>
      </p:sp>
      <p:pic>
        <p:nvPicPr>
          <p:cNvPr id="18436" name="Picture 4" descr="http://tarihvemedeniyet.org/wp-content/uploads/2011/07/chatte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188640"/>
            <a:ext cx="2304256" cy="1728192"/>
          </a:xfrm>
          <a:prstGeom prst="rect">
            <a:avLst/>
          </a:prstGeom>
          <a:noFill/>
        </p:spPr>
      </p:pic>
      <p:sp>
        <p:nvSpPr>
          <p:cNvPr id="7" name="6 Akış Çizelgesi: İşlem"/>
          <p:cNvSpPr/>
          <p:nvPr/>
        </p:nvSpPr>
        <p:spPr>
          <a:xfrm>
            <a:off x="4644008" y="1916832"/>
            <a:ext cx="1944216" cy="936104"/>
          </a:xfrm>
          <a:prstGeom prst="flowChartProcess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b="1" dirty="0" smtClean="0">
                <a:solidFill>
                  <a:schemeClr val="tx1"/>
                </a:solidFill>
              </a:rPr>
              <a:t>Bu, kedi.</a:t>
            </a:r>
            <a:endParaRPr lang="tr-TR" sz="2800" b="1" dirty="0">
              <a:solidFill>
                <a:schemeClr val="tx1"/>
              </a:solidFill>
            </a:endParaRPr>
          </a:p>
        </p:txBody>
      </p:sp>
      <p:pic>
        <p:nvPicPr>
          <p:cNvPr id="18438" name="Picture 6" descr="http://www.bilenyok.com/wp-content/gallery/kopekdili-com-kopek-ansiklopedisi/kopekler-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5166320"/>
            <a:ext cx="2831637" cy="1691680"/>
          </a:xfrm>
          <a:prstGeom prst="rect">
            <a:avLst/>
          </a:prstGeom>
          <a:noFill/>
        </p:spPr>
      </p:pic>
      <p:sp>
        <p:nvSpPr>
          <p:cNvPr id="10" name="9 Akış Çizelgesi: İşlem"/>
          <p:cNvSpPr/>
          <p:nvPr/>
        </p:nvSpPr>
        <p:spPr>
          <a:xfrm>
            <a:off x="6228184" y="4437112"/>
            <a:ext cx="2448272" cy="864096"/>
          </a:xfrm>
          <a:prstGeom prst="flowChartProcess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b="1" dirty="0" smtClean="0">
                <a:solidFill>
                  <a:schemeClr val="tx1"/>
                </a:solidFill>
              </a:rPr>
              <a:t>Bu, köpek.</a:t>
            </a:r>
            <a:endParaRPr lang="tr-TR" sz="2800" b="1" dirty="0">
              <a:solidFill>
                <a:schemeClr val="tx1"/>
              </a:solidFill>
            </a:endParaRPr>
          </a:p>
        </p:txBody>
      </p:sp>
      <p:sp>
        <p:nvSpPr>
          <p:cNvPr id="11" name="10 Aşağı Bükülü Ok"/>
          <p:cNvSpPr/>
          <p:nvPr/>
        </p:nvSpPr>
        <p:spPr>
          <a:xfrm>
            <a:off x="7020272" y="3717032"/>
            <a:ext cx="576064" cy="504056"/>
          </a:xfrm>
          <a:prstGeom prst="curved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chemeClr val="tx1"/>
              </a:solidFill>
            </a:endParaRPr>
          </a:p>
        </p:txBody>
      </p:sp>
      <p:sp>
        <p:nvSpPr>
          <p:cNvPr id="12" name="11 Aşağı Bükülü Ok"/>
          <p:cNvSpPr/>
          <p:nvPr/>
        </p:nvSpPr>
        <p:spPr>
          <a:xfrm>
            <a:off x="3635896" y="332656"/>
            <a:ext cx="648072" cy="432048"/>
          </a:xfrm>
          <a:prstGeom prst="curved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user\Desktop\indi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328592" cy="4337323"/>
          </a:xfrm>
          <a:prstGeom prst="rect">
            <a:avLst/>
          </a:prstGeom>
          <a:noFill/>
        </p:spPr>
      </p:pic>
      <p:sp>
        <p:nvSpPr>
          <p:cNvPr id="3" name="2 Oval Belirtme Çizgisi"/>
          <p:cNvSpPr/>
          <p:nvPr/>
        </p:nvSpPr>
        <p:spPr>
          <a:xfrm>
            <a:off x="3635896" y="0"/>
            <a:ext cx="2376264" cy="1340768"/>
          </a:xfrm>
          <a:prstGeom prst="wedgeEllipseCallout">
            <a:avLst>
              <a:gd name="adj1" fmla="val -32673"/>
              <a:gd name="adj2" fmla="val 6837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3200" b="1" dirty="0" smtClean="0">
                <a:solidFill>
                  <a:schemeClr val="tx1"/>
                </a:solidFill>
              </a:rPr>
              <a:t>Bu ne?</a:t>
            </a:r>
            <a:endParaRPr lang="tr-TR" sz="3200" b="1" dirty="0">
              <a:solidFill>
                <a:schemeClr val="tx1"/>
              </a:solidFill>
            </a:endParaRPr>
          </a:p>
        </p:txBody>
      </p:sp>
      <p:pic>
        <p:nvPicPr>
          <p:cNvPr id="19460" name="Picture 4" descr="http://www.nesilcocuk.com/upload/06434cbe65606c34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4035151"/>
            <a:ext cx="2808312" cy="2822849"/>
          </a:xfrm>
          <a:prstGeom prst="rect">
            <a:avLst/>
          </a:prstGeom>
          <a:noFill/>
        </p:spPr>
      </p:pic>
      <p:sp>
        <p:nvSpPr>
          <p:cNvPr id="5" name="4 Akış Çizelgesi: Delikli Teyp"/>
          <p:cNvSpPr/>
          <p:nvPr/>
        </p:nvSpPr>
        <p:spPr>
          <a:xfrm>
            <a:off x="539552" y="4869160"/>
            <a:ext cx="3600400" cy="1772816"/>
          </a:xfrm>
          <a:prstGeom prst="flowChartPunchedTape">
            <a:avLst/>
          </a:prstGeom>
          <a:solidFill>
            <a:srgbClr val="C00000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000" b="1" dirty="0" smtClean="0">
                <a:solidFill>
                  <a:schemeClr val="tx1"/>
                </a:solidFill>
              </a:rPr>
              <a:t>Bu, elma.</a:t>
            </a:r>
            <a:endParaRPr lang="tr-TR" sz="4000" b="1" dirty="0">
              <a:solidFill>
                <a:schemeClr val="tx1"/>
              </a:solidFill>
            </a:endParaRPr>
          </a:p>
        </p:txBody>
      </p:sp>
      <p:sp>
        <p:nvSpPr>
          <p:cNvPr id="6" name="5 Sol Ok"/>
          <p:cNvSpPr/>
          <p:nvPr/>
        </p:nvSpPr>
        <p:spPr>
          <a:xfrm>
            <a:off x="4499992" y="5517232"/>
            <a:ext cx="1512168" cy="720080"/>
          </a:xfrm>
          <a:prstGeom prst="leftArrow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phphersey.com/wp-content/uploads/Tarih-ve-saat-Verisi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429" y="0"/>
            <a:ext cx="4283571" cy="3356992"/>
          </a:xfrm>
          <a:prstGeom prst="rect">
            <a:avLst/>
          </a:prstGeom>
          <a:noFill/>
        </p:spPr>
      </p:pic>
      <p:sp>
        <p:nvSpPr>
          <p:cNvPr id="3" name="2 Patlama 2"/>
          <p:cNvSpPr/>
          <p:nvPr/>
        </p:nvSpPr>
        <p:spPr>
          <a:xfrm>
            <a:off x="0" y="0"/>
            <a:ext cx="4248472" cy="3096344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b="1" dirty="0" smtClean="0">
                <a:solidFill>
                  <a:schemeClr val="tx1"/>
                </a:solidFill>
              </a:rPr>
              <a:t>Bu, saat.</a:t>
            </a:r>
            <a:endParaRPr lang="tr-TR" sz="2800" b="1" dirty="0">
              <a:solidFill>
                <a:schemeClr val="tx1"/>
              </a:solidFill>
            </a:endParaRPr>
          </a:p>
        </p:txBody>
      </p:sp>
      <p:sp>
        <p:nvSpPr>
          <p:cNvPr id="4" name="3 Sol Ok"/>
          <p:cNvSpPr/>
          <p:nvPr/>
        </p:nvSpPr>
        <p:spPr>
          <a:xfrm>
            <a:off x="4211960" y="1412776"/>
            <a:ext cx="1152128" cy="648072"/>
          </a:xfrm>
          <a:prstGeom prst="leftArrow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20483" name="Picture 3" descr="C:\Users\user\Desktop\indir (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3356992"/>
            <a:ext cx="2843808" cy="3501008"/>
          </a:xfrm>
          <a:prstGeom prst="rect">
            <a:avLst/>
          </a:prstGeom>
          <a:noFill/>
        </p:spPr>
      </p:pic>
      <p:sp>
        <p:nvSpPr>
          <p:cNvPr id="6" name="5 Bükülü Ok"/>
          <p:cNvSpPr/>
          <p:nvPr/>
        </p:nvSpPr>
        <p:spPr>
          <a:xfrm>
            <a:off x="6372200" y="3356992"/>
            <a:ext cx="720080" cy="1008112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7" name="6 Patlama 1"/>
          <p:cNvSpPr/>
          <p:nvPr/>
        </p:nvSpPr>
        <p:spPr>
          <a:xfrm>
            <a:off x="2915816" y="3429000"/>
            <a:ext cx="3528392" cy="3024336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3200" b="1" dirty="0" smtClean="0">
                <a:solidFill>
                  <a:schemeClr val="bg1"/>
                </a:solidFill>
              </a:rPr>
              <a:t>Bu ne?</a:t>
            </a:r>
            <a:endParaRPr lang="tr-TR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umba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Cumba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umba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186</TotalTime>
  <Words>152</Words>
  <Application>Microsoft Office PowerPoint</Application>
  <PresentationFormat>Ekran Gösterisi (4:3)</PresentationFormat>
  <Paragraphs>46</Paragraphs>
  <Slides>24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24</vt:i4>
      </vt:variant>
    </vt:vector>
  </HeadingPairs>
  <TitlesOfParts>
    <vt:vector size="25" baseType="lpstr">
      <vt:lpstr>Cumba</vt:lpstr>
      <vt:lpstr>Slayt 1</vt:lpstr>
      <vt:lpstr>BU NE?</vt:lpstr>
      <vt:lpstr>Slayt 3</vt:lpstr>
      <vt:lpstr>Slayt 4</vt:lpstr>
      <vt:lpstr>Slayt 5</vt:lpstr>
      <vt:lpstr>Slayt 6</vt:lpstr>
      <vt:lpstr>Slayt 7</vt:lpstr>
      <vt:lpstr>Slayt 8</vt:lpstr>
      <vt:lpstr>Slayt 9</vt:lpstr>
      <vt:lpstr>Slayt 10</vt:lpstr>
      <vt:lpstr>Slayt 11</vt:lpstr>
      <vt:lpstr>Slayt 12</vt:lpstr>
      <vt:lpstr>Slayt 13</vt:lpstr>
      <vt:lpstr>Slayt 14</vt:lpstr>
      <vt:lpstr>Slayt 15</vt:lpstr>
      <vt:lpstr>Slayt 16</vt:lpstr>
      <vt:lpstr>Slayt 17</vt:lpstr>
      <vt:lpstr>Slayt 18</vt:lpstr>
      <vt:lpstr>Slayt 19</vt:lpstr>
      <vt:lpstr>Slayt 20</vt:lpstr>
      <vt:lpstr>Slayt 21</vt:lpstr>
      <vt:lpstr>Slayt 22</vt:lpstr>
      <vt:lpstr>Slayt 23</vt:lpstr>
      <vt:lpstr>Slayt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user</dc:creator>
  <cp:lastModifiedBy>user</cp:lastModifiedBy>
  <cp:revision>21</cp:revision>
  <dcterms:created xsi:type="dcterms:W3CDTF">2013-02-22T11:26:42Z</dcterms:created>
  <dcterms:modified xsi:type="dcterms:W3CDTF">2013-02-22T15:03:40Z</dcterms:modified>
</cp:coreProperties>
</file>