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303" r:id="rId4"/>
    <p:sldId id="304" r:id="rId5"/>
    <p:sldId id="312" r:id="rId6"/>
    <p:sldId id="258" r:id="rId7"/>
    <p:sldId id="311" r:id="rId8"/>
    <p:sldId id="259" r:id="rId9"/>
    <p:sldId id="260" r:id="rId10"/>
    <p:sldId id="262" r:id="rId11"/>
    <p:sldId id="263" r:id="rId12"/>
    <p:sldId id="264" r:id="rId13"/>
    <p:sldId id="265" r:id="rId14"/>
    <p:sldId id="310" r:id="rId15"/>
    <p:sldId id="266" r:id="rId16"/>
    <p:sldId id="267" r:id="rId17"/>
    <p:sldId id="305" r:id="rId18"/>
    <p:sldId id="306" r:id="rId19"/>
    <p:sldId id="307" r:id="rId20"/>
    <p:sldId id="309" r:id="rId21"/>
    <p:sldId id="308" r:id="rId22"/>
    <p:sldId id="268" r:id="rId23"/>
    <p:sldId id="302" r:id="rId24"/>
    <p:sldId id="300" r:id="rId25"/>
    <p:sldId id="297" r:id="rId26"/>
    <p:sldId id="269" r:id="rId27"/>
    <p:sldId id="301" r:id="rId28"/>
    <p:sldId id="298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5" r:id="rId44"/>
    <p:sldId id="288" r:id="rId45"/>
    <p:sldId id="289" r:id="rId46"/>
    <p:sldId id="292" r:id="rId47"/>
    <p:sldId id="293" r:id="rId48"/>
    <p:sldId id="294" r:id="rId49"/>
    <p:sldId id="295" r:id="rId5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73" autoAdjust="0"/>
  </p:normalViewPr>
  <p:slideViewPr>
    <p:cSldViewPr>
      <p:cViewPr varScale="1">
        <p:scale>
          <a:sx n="63" d="100"/>
          <a:sy n="63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30.11.2012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619672" y="1484784"/>
            <a:ext cx="532859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BELİRTİSİZ</a:t>
            </a:r>
          </a:p>
          <a:p>
            <a:pPr algn="ctr"/>
            <a:r>
              <a:rPr lang="tr-TR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İSİM TAMLAMASI</a:t>
            </a:r>
            <a:endParaRPr lang="tr-TR" sz="4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2359753" y="3933056"/>
            <a:ext cx="4442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SERKAN İPEK</a:t>
            </a:r>
            <a:endParaRPr lang="tr-TR" sz="54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0456" y="2029232"/>
            <a:ext cx="5544616" cy="4176463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Duvar saat</a:t>
            </a:r>
            <a:r>
              <a:rPr lang="tr-TR" i="1" dirty="0" smtClean="0">
                <a:solidFill>
                  <a:srgbClr val="FF0000"/>
                </a:solidFill>
              </a:rPr>
              <a:t>i</a:t>
            </a:r>
            <a:endParaRPr lang="tr-TR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700808"/>
            <a:ext cx="4104456" cy="4680520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Çöp kutu</a:t>
            </a:r>
            <a:r>
              <a:rPr lang="tr-TR" i="1" dirty="0" smtClean="0">
                <a:solidFill>
                  <a:srgbClr val="FF0000"/>
                </a:solidFill>
              </a:rPr>
              <a:t>su</a:t>
            </a:r>
            <a:endParaRPr lang="tr-TR" i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1" y="1556792"/>
            <a:ext cx="5112568" cy="4392488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Bu bebek araba</a:t>
            </a:r>
            <a:r>
              <a:rPr lang="tr-TR" i="1" dirty="0" smtClean="0">
                <a:solidFill>
                  <a:srgbClr val="FF0000"/>
                </a:solidFill>
              </a:rPr>
              <a:t>sı </a:t>
            </a:r>
            <a:r>
              <a:rPr lang="tr-TR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çok güzel.</a:t>
            </a:r>
            <a:endParaRPr lang="tr-TR" i="1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6480720" cy="4032448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Benim annem diş doktor</a:t>
            </a:r>
            <a:r>
              <a:rPr lang="tr-TR" i="1" dirty="0" smtClean="0">
                <a:solidFill>
                  <a:srgbClr val="FF0000"/>
                </a:solidFill>
              </a:rPr>
              <a:t>u.</a:t>
            </a:r>
            <a:endParaRPr lang="tr-TR" i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Türkçe kurs</a:t>
            </a:r>
            <a:r>
              <a:rPr lang="tr-TR" i="1" dirty="0" smtClean="0">
                <a:solidFill>
                  <a:srgbClr val="FF0000"/>
                </a:solidFill>
              </a:rPr>
              <a:t>u</a:t>
            </a:r>
            <a:r>
              <a:rPr lang="tr-TR" i="1" dirty="0" smtClean="0"/>
              <a:t>na kayıt yaptırmak istiyorum.</a:t>
            </a:r>
            <a:endParaRPr lang="tr-TR" i="1" dirty="0"/>
          </a:p>
        </p:txBody>
      </p:sp>
      <p:pic>
        <p:nvPicPr>
          <p:cNvPr id="4098" name="Picture 2" descr="C:\Users\sony\Desktop\turkce_kurs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976664" cy="367240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91264" cy="1143000"/>
          </a:xfrm>
        </p:spPr>
        <p:txBody>
          <a:bodyPr/>
          <a:lstStyle/>
          <a:p>
            <a:pPr algn="ctr"/>
            <a:r>
              <a:rPr lang="tr-TR" i="1" dirty="0" smtClean="0"/>
              <a:t>Cep telefon</a:t>
            </a:r>
            <a:r>
              <a:rPr lang="tr-TR" i="1" dirty="0" smtClean="0">
                <a:solidFill>
                  <a:srgbClr val="FF0000"/>
                </a:solidFill>
              </a:rPr>
              <a:t>u </a:t>
            </a:r>
            <a:r>
              <a:rPr lang="tr-TR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çalıyor.</a:t>
            </a:r>
            <a:endParaRPr lang="tr-TR" i="1" dirty="0"/>
          </a:p>
        </p:txBody>
      </p:sp>
      <p:pic>
        <p:nvPicPr>
          <p:cNvPr id="5122" name="Picture 2" descr="C:\Users\sony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58181"/>
            <a:ext cx="540060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628800"/>
            <a:ext cx="5112567" cy="4608512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i="1" dirty="0" smtClean="0"/>
              <a:t>Nurcan bugün okul çanta</a:t>
            </a:r>
            <a:r>
              <a:rPr lang="tr-TR" i="1" dirty="0" smtClean="0">
                <a:solidFill>
                  <a:srgbClr val="FF0000"/>
                </a:solidFill>
              </a:rPr>
              <a:t>sı </a:t>
            </a:r>
            <a:r>
              <a:rPr lang="tr-TR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alıyor.</a:t>
            </a:r>
            <a:endParaRPr lang="tr-TR" i="1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Çocuklar, çocuk park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r>
              <a:rPr lang="tr-TR" i="1" dirty="0" smtClean="0"/>
              <a:t>nda oynuyorlar.</a:t>
            </a:r>
            <a:endParaRPr lang="tr-TR" i="1" dirty="0"/>
          </a:p>
        </p:txBody>
      </p:sp>
      <p:pic>
        <p:nvPicPr>
          <p:cNvPr id="1026" name="Picture 2" descr="C:\Users\sony\Desktop\kbrg6tvo.jpg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3238"/>
            <a:ext cx="5832648" cy="42338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Haydi gençler! Alışveriş merkez</a:t>
            </a:r>
            <a:r>
              <a:rPr lang="tr-TR" i="1" dirty="0" smtClean="0">
                <a:solidFill>
                  <a:srgbClr val="FF0000"/>
                </a:solidFill>
              </a:rPr>
              <a:t>i</a:t>
            </a:r>
            <a:r>
              <a:rPr lang="tr-TR" i="1" dirty="0" smtClean="0"/>
              <a:t>ne gidiyoruz.</a:t>
            </a:r>
            <a:r>
              <a:rPr lang="tr-TR" i="1" dirty="0" smtClean="0">
                <a:sym typeface="Wingdings" pitchFamily="2" charset="2"/>
              </a:rPr>
              <a:t></a:t>
            </a:r>
            <a:endParaRPr lang="tr-TR" i="1" dirty="0"/>
          </a:p>
        </p:txBody>
      </p:sp>
      <p:pic>
        <p:nvPicPr>
          <p:cNvPr id="2050" name="Picture 2" descr="C:\Users\sony\Desktop\220px-Rob_wi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696744" cy="432047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i="1" dirty="0" smtClean="0"/>
              <a:t>Türkiye harita</a:t>
            </a:r>
            <a:r>
              <a:rPr lang="tr-TR" sz="3600" i="1" dirty="0" smtClean="0">
                <a:solidFill>
                  <a:srgbClr val="FF0000"/>
                </a:solidFill>
              </a:rPr>
              <a:t>sı</a:t>
            </a:r>
            <a:r>
              <a:rPr lang="tr-TR" sz="3600" i="1" dirty="0" smtClean="0"/>
              <a:t>nda Kayseri nerede?</a:t>
            </a:r>
            <a:endParaRPr lang="tr-TR" sz="3600" i="1" dirty="0"/>
          </a:p>
        </p:txBody>
      </p:sp>
      <p:pic>
        <p:nvPicPr>
          <p:cNvPr id="1026" name="Picture 2" descr="C:\Users\sony\Desktop\turkiyeharitas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6480720" cy="37444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755576" y="3645024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3600" dirty="0" smtClean="0"/>
          </a:p>
          <a:p>
            <a:pPr algn="ctr"/>
            <a:r>
              <a:rPr lang="tr-TR" sz="3600" dirty="0" smtClean="0"/>
              <a:t>İSİM + İSİM + </a:t>
            </a:r>
            <a:r>
              <a:rPr lang="tr-TR" sz="2400" i="1" dirty="0" smtClean="0">
                <a:solidFill>
                  <a:srgbClr val="FF0000"/>
                </a:solidFill>
              </a:rPr>
              <a:t>“-i, -ı, -u, -ü”</a:t>
            </a:r>
            <a:br>
              <a:rPr lang="tr-TR" sz="2400" i="1" dirty="0" smtClean="0">
                <a:solidFill>
                  <a:srgbClr val="FF0000"/>
                </a:solidFill>
              </a:rPr>
            </a:br>
            <a:r>
              <a:rPr lang="tr-TR" sz="2400" i="1" dirty="0" smtClean="0">
                <a:solidFill>
                  <a:srgbClr val="FF0000"/>
                </a:solidFill>
              </a:rPr>
              <a:t>                                   “-si,-sı,-su,-</a:t>
            </a:r>
            <a:r>
              <a:rPr lang="tr-TR" sz="2400" i="1" dirty="0" err="1" smtClean="0">
                <a:solidFill>
                  <a:srgbClr val="FF0000"/>
                </a:solidFill>
              </a:rPr>
              <a:t>sü</a:t>
            </a:r>
            <a:r>
              <a:rPr lang="tr-TR" sz="2400" i="1" dirty="0" smtClean="0">
                <a:solidFill>
                  <a:srgbClr val="FF0000"/>
                </a:solidFill>
              </a:rPr>
              <a:t>”</a:t>
            </a:r>
            <a:endParaRPr lang="tr-TR" sz="2400" dirty="0" smtClean="0">
              <a:solidFill>
                <a:srgbClr val="FF0000"/>
              </a:solidFill>
            </a:endParaRPr>
          </a:p>
          <a:p>
            <a:endParaRPr lang="tr-TR" sz="3600" dirty="0"/>
          </a:p>
        </p:txBody>
      </p:sp>
      <p:pic>
        <p:nvPicPr>
          <p:cNvPr id="6" name="Picture 2" descr="C:\Users\sony\Desktop\Dik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561662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Çamaşır makine</a:t>
            </a:r>
            <a:r>
              <a:rPr lang="tr-TR" i="1" dirty="0" smtClean="0">
                <a:solidFill>
                  <a:srgbClr val="FF0000"/>
                </a:solidFill>
              </a:rPr>
              <a:t>si</a:t>
            </a:r>
            <a:r>
              <a:rPr lang="tr-TR" i="1" dirty="0" smtClean="0"/>
              <a:t> çok temiz çamaşır yıkıyor.</a:t>
            </a:r>
            <a:endParaRPr lang="tr-TR" i="1" dirty="0"/>
          </a:p>
        </p:txBody>
      </p:sp>
      <p:pic>
        <p:nvPicPr>
          <p:cNvPr id="3074" name="Picture 2" descr="C:\Users\sony\Desktop\lg-camasir-makines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3238"/>
            <a:ext cx="5328591" cy="42338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i="1" dirty="0" smtClean="0"/>
              <a:t>Türkçe sınıf</a:t>
            </a:r>
            <a:r>
              <a:rPr lang="tr-TR" i="1" dirty="0" smtClean="0">
                <a:solidFill>
                  <a:srgbClr val="FF0000"/>
                </a:solidFill>
              </a:rPr>
              <a:t>ı </a:t>
            </a:r>
            <a:r>
              <a:rPr lang="tr-TR" i="1" dirty="0" smtClean="0"/>
              <a:t>kaçıncı (hangi) katta?</a:t>
            </a:r>
            <a:endParaRPr lang="tr-TR" i="1" dirty="0"/>
          </a:p>
        </p:txBody>
      </p:sp>
      <p:pic>
        <p:nvPicPr>
          <p:cNvPr id="2050" name="Picture 2" descr="C:\Hacı\Resimler\Serkan\Varşova\PA24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92896"/>
            <a:ext cx="5645149" cy="3657798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5580112" y="198884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800" b="1" dirty="0" smtClean="0">
                <a:solidFill>
                  <a:srgbClr val="FF0000"/>
                </a:solidFill>
              </a:rPr>
              <a:t>317</a:t>
            </a:r>
            <a:endParaRPr lang="tr-T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556792"/>
            <a:ext cx="5400600" cy="3960440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Çay tepsi</a:t>
            </a:r>
            <a:r>
              <a:rPr lang="tr-TR" i="1" dirty="0" smtClean="0">
                <a:solidFill>
                  <a:srgbClr val="FF0000"/>
                </a:solidFill>
              </a:rPr>
              <a:t>si </a:t>
            </a:r>
            <a:r>
              <a:rPr lang="tr-TR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nerede?</a:t>
            </a:r>
            <a:endParaRPr lang="tr-TR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4644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6600" dirty="0" smtClean="0"/>
              <a:t>P</a:t>
            </a:r>
          </a:p>
          <a:p>
            <a:pPr>
              <a:buNone/>
            </a:pPr>
            <a:r>
              <a:rPr lang="tr-TR" sz="6600" dirty="0" smtClean="0"/>
              <a:t>Ç</a:t>
            </a:r>
          </a:p>
          <a:p>
            <a:pPr>
              <a:buNone/>
            </a:pPr>
            <a:r>
              <a:rPr lang="tr-TR" sz="6600" dirty="0" smtClean="0"/>
              <a:t>T</a:t>
            </a:r>
          </a:p>
          <a:p>
            <a:pPr>
              <a:buNone/>
            </a:pPr>
            <a:r>
              <a:rPr lang="tr-TR" sz="6600" dirty="0" smtClean="0"/>
              <a:t>K</a:t>
            </a:r>
            <a:endParaRPr lang="tr-TR" sz="6600" dirty="0"/>
          </a:p>
        </p:txBody>
      </p:sp>
      <p:sp>
        <p:nvSpPr>
          <p:cNvPr id="4" name="3 Sağ Ok"/>
          <p:cNvSpPr/>
          <p:nvPr/>
        </p:nvSpPr>
        <p:spPr>
          <a:xfrm>
            <a:off x="1907704" y="1151033"/>
            <a:ext cx="2592288" cy="549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1835696" y="4319385"/>
            <a:ext cx="2592288" cy="549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Sağ Ok"/>
          <p:cNvSpPr/>
          <p:nvPr/>
        </p:nvSpPr>
        <p:spPr>
          <a:xfrm>
            <a:off x="1907704" y="3284984"/>
            <a:ext cx="2592288" cy="549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6 Sağ Ok"/>
          <p:cNvSpPr/>
          <p:nvPr/>
        </p:nvSpPr>
        <p:spPr>
          <a:xfrm>
            <a:off x="1907704" y="2303161"/>
            <a:ext cx="2592288" cy="549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4788024" y="980728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B</a:t>
            </a:r>
            <a:endParaRPr lang="tr-TR" sz="6000" dirty="0"/>
          </a:p>
        </p:txBody>
      </p:sp>
      <p:sp>
        <p:nvSpPr>
          <p:cNvPr id="10" name="9 Metin kutusu"/>
          <p:cNvSpPr txBox="1"/>
          <p:nvPr/>
        </p:nvSpPr>
        <p:spPr>
          <a:xfrm>
            <a:off x="4788024" y="2132856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C</a:t>
            </a:r>
            <a:endParaRPr lang="tr-TR" sz="6000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4788024" y="3140968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D</a:t>
            </a:r>
            <a:endParaRPr lang="tr-TR" sz="6000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4644008" y="4149080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G/Ğ</a:t>
            </a:r>
            <a:endParaRPr lang="tr-TR" sz="6000" dirty="0"/>
          </a:p>
        </p:txBody>
      </p:sp>
      <p:pic>
        <p:nvPicPr>
          <p:cNvPr id="4098" name="Picture 2" descr="C:\Users\sony\Desktop\Dik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7" y="692696"/>
            <a:ext cx="2160241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Çay kaşı</a:t>
            </a:r>
            <a:r>
              <a:rPr lang="tr-TR" i="1" dirty="0" smtClean="0">
                <a:solidFill>
                  <a:srgbClr val="FF0000"/>
                </a:solidFill>
              </a:rPr>
              <a:t>ğı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sony\Desktop\Troya Çay Kaşığı Düz Parl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25" y="1805781"/>
            <a:ext cx="5238750" cy="38766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Türkçe kitab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endParaRPr lang="tr-TR" i="1" dirty="0"/>
          </a:p>
        </p:txBody>
      </p:sp>
      <p:pic>
        <p:nvPicPr>
          <p:cNvPr id="4" name="3 İçerik Yer Tutucusu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72816"/>
            <a:ext cx="7056784" cy="3816424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484784"/>
            <a:ext cx="3888432" cy="4680519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Mektup kağı</a:t>
            </a:r>
            <a:r>
              <a:rPr lang="tr-TR" i="1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tr-TR" i="1" dirty="0" smtClean="0">
                <a:solidFill>
                  <a:srgbClr val="FF0000"/>
                </a:solidFill>
              </a:rPr>
              <a:t>ı </a:t>
            </a:r>
            <a:r>
              <a:rPr lang="tr-TR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masanın üzerinde.</a:t>
            </a:r>
            <a:endParaRPr lang="tr-TR" i="1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Koyun yoğur</a:t>
            </a:r>
            <a:r>
              <a:rPr lang="tr-TR" i="1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tr-TR" i="1" dirty="0" smtClean="0">
                <a:solidFill>
                  <a:srgbClr val="FF0000"/>
                </a:solidFill>
              </a:rPr>
              <a:t>u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sony\Desktop\KoyunYogurdu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282031"/>
            <a:ext cx="2857500" cy="292417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611560" y="1481329"/>
            <a:ext cx="8075240" cy="4395943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Noel ağa</a:t>
            </a:r>
            <a:r>
              <a:rPr lang="tr-TR" i="1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ony\Desktop\noelagacisu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920880" cy="424204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888" y="404664"/>
            <a:ext cx="5829448" cy="576063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>
            <p:ph idx="1"/>
          </p:nvPr>
        </p:nvSpPr>
        <p:spPr bwMode="auto">
          <a:xfrm>
            <a:off x="179512" y="188640"/>
            <a:ext cx="8784976" cy="5616624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15875">
            <a:solidFill>
              <a:srgbClr val="993300"/>
            </a:solidFill>
            <a:prstDash val="dash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tr-TR" sz="1400" u="sng" dirty="0" smtClean="0"/>
              <a:t>Vişne</a:t>
            </a:r>
            <a:r>
              <a:rPr lang="tr-TR" sz="1400" dirty="0" smtClean="0"/>
              <a:t> + </a:t>
            </a:r>
            <a:r>
              <a:rPr lang="tr-TR" sz="1400" u="sng" dirty="0" smtClean="0"/>
              <a:t>reçel</a:t>
            </a:r>
            <a:r>
              <a:rPr lang="tr-TR" sz="1400" dirty="0" smtClean="0"/>
              <a:t> + i= isim tamlaması</a:t>
            </a:r>
          </a:p>
          <a:p>
            <a:pPr>
              <a:buNone/>
            </a:pPr>
            <a:r>
              <a:rPr lang="tr-TR" sz="1400" dirty="0" smtClean="0"/>
              <a:t>   İsim       isim</a:t>
            </a:r>
          </a:p>
          <a:p>
            <a:pPr>
              <a:buNone/>
            </a:pPr>
            <a:r>
              <a:rPr lang="tr-TR" sz="1400" dirty="0" smtClean="0"/>
              <a:t> </a:t>
            </a:r>
          </a:p>
          <a:p>
            <a:r>
              <a:rPr lang="tr-TR" sz="1400" u="sng" dirty="0" smtClean="0"/>
              <a:t>Van</a:t>
            </a:r>
            <a:r>
              <a:rPr lang="tr-TR" sz="1400" dirty="0" smtClean="0"/>
              <a:t> + </a:t>
            </a:r>
            <a:r>
              <a:rPr lang="tr-TR" sz="1400" u="sng" dirty="0" smtClean="0"/>
              <a:t>kedi</a:t>
            </a:r>
            <a:r>
              <a:rPr lang="tr-TR" sz="1400" dirty="0" smtClean="0"/>
              <a:t> +si= isim tamlaması</a:t>
            </a:r>
          </a:p>
          <a:p>
            <a:pPr>
              <a:buNone/>
            </a:pPr>
            <a:r>
              <a:rPr lang="tr-TR" sz="1400" dirty="0" smtClean="0"/>
              <a:t>   İsim    isim</a:t>
            </a:r>
          </a:p>
          <a:p>
            <a:pPr>
              <a:buNone/>
            </a:pPr>
            <a:r>
              <a:rPr lang="tr-TR" sz="1400" dirty="0" smtClean="0"/>
              <a:t> </a:t>
            </a:r>
          </a:p>
          <a:p>
            <a:r>
              <a:rPr lang="tr-TR" sz="1400" u="sng" dirty="0" err="1" smtClean="0"/>
              <a:t>Eyfel</a:t>
            </a:r>
            <a:r>
              <a:rPr lang="tr-TR" sz="1400" dirty="0" smtClean="0"/>
              <a:t> </a:t>
            </a:r>
            <a:r>
              <a:rPr lang="tr-TR" sz="1400" u="sng" dirty="0" smtClean="0"/>
              <a:t>Kule</a:t>
            </a:r>
            <a:r>
              <a:rPr lang="tr-TR" sz="1400" dirty="0" smtClean="0"/>
              <a:t> + si= isim tamlaması</a:t>
            </a:r>
          </a:p>
          <a:p>
            <a:pPr>
              <a:buNone/>
            </a:pPr>
            <a:r>
              <a:rPr lang="tr-TR" sz="1400" dirty="0" smtClean="0"/>
              <a:t>   İsim  isim</a:t>
            </a:r>
          </a:p>
          <a:p>
            <a:pPr>
              <a:buNone/>
            </a:pPr>
            <a:r>
              <a:rPr lang="tr-TR" sz="1400" dirty="0" smtClean="0"/>
              <a:t> </a:t>
            </a:r>
          </a:p>
          <a:p>
            <a:r>
              <a:rPr lang="tr-TR" sz="1400" u="sng" dirty="0" smtClean="0"/>
              <a:t>Türkçe</a:t>
            </a:r>
            <a:r>
              <a:rPr lang="tr-TR" sz="1400" dirty="0" smtClean="0"/>
              <a:t> + </a:t>
            </a:r>
            <a:r>
              <a:rPr lang="tr-TR" sz="1400" u="sng" dirty="0" smtClean="0"/>
              <a:t>öğretmen</a:t>
            </a:r>
            <a:r>
              <a:rPr lang="tr-TR" sz="1400" dirty="0" smtClean="0"/>
              <a:t> +i= isim tamlaması</a:t>
            </a:r>
          </a:p>
          <a:p>
            <a:pPr>
              <a:buNone/>
            </a:pPr>
            <a:r>
              <a:rPr lang="tr-TR" sz="1400" dirty="0" smtClean="0"/>
              <a:t>    İsim          isim</a:t>
            </a:r>
          </a:p>
          <a:p>
            <a:pPr>
              <a:buNone/>
            </a:pPr>
            <a:r>
              <a:rPr lang="tr-TR" sz="1400" dirty="0" smtClean="0"/>
              <a:t>  </a:t>
            </a:r>
          </a:p>
          <a:p>
            <a:r>
              <a:rPr lang="tr-TR" sz="1400" u="sng" dirty="0" smtClean="0"/>
              <a:t>Kır </a:t>
            </a:r>
            <a:r>
              <a:rPr lang="tr-TR" sz="1400" dirty="0" smtClean="0"/>
              <a:t> +  </a:t>
            </a:r>
            <a:r>
              <a:rPr lang="tr-TR" sz="1400" u="sng" dirty="0" smtClean="0"/>
              <a:t>pide</a:t>
            </a:r>
            <a:r>
              <a:rPr lang="tr-TR" sz="1400" dirty="0" smtClean="0"/>
              <a:t> + si = İsim tamlaması</a:t>
            </a:r>
          </a:p>
          <a:p>
            <a:r>
              <a:rPr lang="tr-TR" sz="1400" dirty="0" smtClean="0"/>
              <a:t>İsim     isim</a:t>
            </a:r>
          </a:p>
          <a:p>
            <a:endParaRPr lang="tr-TR" sz="1400" dirty="0" smtClean="0"/>
          </a:p>
          <a:p>
            <a:r>
              <a:rPr lang="tr-TR" sz="1400" u="sng" dirty="0" smtClean="0"/>
              <a:t>Çamaşır</a:t>
            </a:r>
            <a:r>
              <a:rPr lang="tr-TR" sz="1400" dirty="0" smtClean="0"/>
              <a:t> +  </a:t>
            </a:r>
            <a:r>
              <a:rPr lang="tr-TR" sz="1400" u="sng" dirty="0" smtClean="0"/>
              <a:t>ip</a:t>
            </a:r>
            <a:r>
              <a:rPr lang="tr-TR" sz="1400" dirty="0" smtClean="0"/>
              <a:t> + i = isim tamlaması</a:t>
            </a:r>
          </a:p>
          <a:p>
            <a:pPr>
              <a:buNone/>
            </a:pPr>
            <a:r>
              <a:rPr lang="tr-TR" sz="1400" smtClean="0"/>
              <a:t>       isim        isim</a:t>
            </a:r>
            <a:endParaRPr lang="tr-TR" sz="1400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1259632" y="548678"/>
          <a:ext cx="7488832" cy="5688630"/>
        </p:xfrm>
        <a:graphic>
          <a:graphicData uri="http://schemas.openxmlformats.org/drawingml/2006/table">
            <a:tbl>
              <a:tblPr/>
              <a:tblGrid>
                <a:gridCol w="7488832"/>
              </a:tblGrid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	 Günaydın anne.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Günaydın canım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Kahvaltı hazır mı?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Evet, hazır.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Neler var kahvaltıda?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Yumurta, peynir, zeytin.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Patates kızartması yok mu?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Var tabi.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Meyve suyu var mı?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766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Portakal suyu ve yanında fındık ezmesi var.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Ezgi: Yaşasın! Ellerine sağlık anneciğim.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</a:tr>
              <a:tr h="44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2400" dirty="0">
                          <a:latin typeface="Calibri"/>
                          <a:ea typeface="Calibri"/>
                          <a:cs typeface="Times New Roman"/>
                        </a:rPr>
                        <a:t>Sevim Hanım: Afiyet olsun.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6247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727280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99288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 l="9334" t="6917" r="6813" b="5562"/>
          <a:stretch>
            <a:fillRect/>
          </a:stretch>
        </p:blipFill>
        <p:spPr bwMode="auto">
          <a:xfrm>
            <a:off x="1927988" y="1196752"/>
            <a:ext cx="502027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sony\Desktop\vankedi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920880" cy="496855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7056784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3285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5592" t="3976" r="5244" b="5066"/>
          <a:stretch>
            <a:fillRect/>
          </a:stretch>
        </p:blipFill>
        <p:spPr bwMode="auto">
          <a:xfrm>
            <a:off x="2051720" y="1124744"/>
            <a:ext cx="511256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62646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Çamaşır ip</a:t>
            </a:r>
            <a:r>
              <a:rPr lang="tr-TR" i="1" dirty="0" smtClean="0">
                <a:solidFill>
                  <a:srgbClr val="FF0000"/>
                </a:solidFill>
              </a:rPr>
              <a:t>i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sony\Desktop\camasir-ipi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39106"/>
            <a:ext cx="6912768" cy="40100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55272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7687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67687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260350"/>
          <a:ext cx="8229600" cy="597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9616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b="1" dirty="0" smtClean="0"/>
                        <a:t>SU</a:t>
                      </a:r>
                    </a:p>
                    <a:p>
                      <a:pPr algn="ctr"/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pPr algn="ctr"/>
                      <a:r>
                        <a:rPr lang="tr-TR" b="1" dirty="0" smtClean="0"/>
                        <a:t>REÇEL 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pPr algn="ctr"/>
                      <a:r>
                        <a:rPr lang="tr-TR" b="1" dirty="0" smtClean="0"/>
                        <a:t>AĞAÇ</a:t>
                      </a:r>
                      <a:endParaRPr lang="tr-TR" b="1" dirty="0"/>
                    </a:p>
                  </a:txBody>
                  <a:tcPr/>
                </a:tc>
              </a:tr>
              <a:tr h="99616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Portakal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Portakal</a:t>
                      </a:r>
                      <a:r>
                        <a:rPr lang="tr-TR" baseline="0" dirty="0" smtClean="0"/>
                        <a:t> suyu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 </a:t>
                      </a:r>
                    </a:p>
                    <a:p>
                      <a:pPr algn="ctr"/>
                      <a:r>
                        <a:rPr lang="tr-TR" dirty="0" smtClean="0"/>
                        <a:t>Portakal </a:t>
                      </a:r>
                      <a:r>
                        <a:rPr lang="tr-TR" baseline="0" dirty="0" smtClean="0"/>
                        <a:t> reçeli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Portakal ağacı</a:t>
                      </a:r>
                      <a:endParaRPr lang="tr-TR" dirty="0"/>
                    </a:p>
                  </a:txBody>
                  <a:tcPr/>
                </a:tc>
              </a:tr>
              <a:tr h="99616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Vişne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99616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Kayısı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99616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Elma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99616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dirty="0" smtClean="0"/>
                    </a:p>
                    <a:p>
                      <a:pPr algn="ctr"/>
                      <a:r>
                        <a:rPr lang="tr-TR" dirty="0" smtClean="0"/>
                        <a:t>Mandalina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sony\Desktop\portakal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1512168" cy="936105"/>
          </a:xfrm>
          <a:prstGeom prst="rect">
            <a:avLst/>
          </a:prstGeom>
          <a:noFill/>
        </p:spPr>
      </p:pic>
      <p:pic>
        <p:nvPicPr>
          <p:cNvPr id="1027" name="Picture 3" descr="C:\Users\sony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1584176" cy="936104"/>
          </a:xfrm>
          <a:prstGeom prst="rect">
            <a:avLst/>
          </a:prstGeom>
          <a:noFill/>
        </p:spPr>
      </p:pic>
      <p:pic>
        <p:nvPicPr>
          <p:cNvPr id="1028" name="Picture 4" descr="C:\Users\sony\Desktop\tanger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301208"/>
            <a:ext cx="1512168" cy="929432"/>
          </a:xfrm>
          <a:prstGeom prst="rect">
            <a:avLst/>
          </a:prstGeom>
          <a:noFill/>
        </p:spPr>
      </p:pic>
      <p:pic>
        <p:nvPicPr>
          <p:cNvPr id="1029" name="Picture 5" descr="C:\Users\sony\Desktop\kayisi400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284984"/>
            <a:ext cx="1512167" cy="936104"/>
          </a:xfrm>
          <a:prstGeom prst="rect">
            <a:avLst/>
          </a:prstGeom>
          <a:noFill/>
        </p:spPr>
      </p:pic>
      <p:pic>
        <p:nvPicPr>
          <p:cNvPr id="1030" name="Picture 6" descr="C:\Users\sony\Desktop\yeşil-elmanın-faydaları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293097"/>
            <a:ext cx="1512168" cy="93610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tr-TR" i="1" dirty="0" smtClean="0"/>
              <a:t>Emniyet kemer</a:t>
            </a:r>
            <a:r>
              <a:rPr lang="tr-TR" i="1" dirty="0" smtClean="0">
                <a:solidFill>
                  <a:srgbClr val="FF0000"/>
                </a:solidFill>
              </a:rPr>
              <a:t>i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sony\Desktop\emn.kemer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904656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Sivas kangal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sony\Desktop\2SIVAS_KANGAL_KOPEG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064896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Sınıfımızda ne var? </a:t>
            </a:r>
            <a:r>
              <a:rPr lang="tr-TR" i="1" dirty="0" smtClean="0">
                <a:sym typeface="Wingdings" pitchFamily="2" charset="2"/>
              </a:rPr>
              <a:t></a:t>
            </a:r>
            <a:endParaRPr lang="tr-TR" i="1" dirty="0"/>
          </a:p>
        </p:txBody>
      </p:sp>
      <p:pic>
        <p:nvPicPr>
          <p:cNvPr id="5" name="Picture 2" descr="C:\Users\sony\Desktop\soru-isare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825" y="1481931"/>
            <a:ext cx="4406900" cy="43942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/>
          </a:bodyPr>
          <a:lstStyle/>
          <a:p>
            <a:r>
              <a:rPr lang="tr-TR" sz="3600" i="1" dirty="0" smtClean="0"/>
              <a:t>A:Mustafa Bey nerede?</a:t>
            </a:r>
            <a:br>
              <a:rPr lang="tr-TR" sz="3600" i="1" dirty="0" smtClean="0"/>
            </a:br>
            <a:r>
              <a:rPr lang="tr-TR" sz="3600" i="1" dirty="0" smtClean="0"/>
              <a:t>B:İkinci katta öğretmenler oda</a:t>
            </a:r>
            <a:r>
              <a:rPr lang="tr-TR" sz="3600" i="1" dirty="0" smtClean="0">
                <a:solidFill>
                  <a:srgbClr val="FF0000"/>
                </a:solidFill>
              </a:rPr>
              <a:t>sı</a:t>
            </a:r>
            <a:r>
              <a:rPr lang="tr-TR" sz="3600" i="1" dirty="0" smtClean="0"/>
              <a:t>nda.</a:t>
            </a:r>
            <a:endParaRPr lang="tr-TR" sz="3600" i="1" dirty="0"/>
          </a:p>
        </p:txBody>
      </p:sp>
      <p:pic>
        <p:nvPicPr>
          <p:cNvPr id="4098" name="Picture 2" descr="C:\Users\sony\Desktop\ÖĞRETMENLER ODASI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7992888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Stoklosy metro istasyon</a:t>
            </a:r>
            <a:r>
              <a:rPr lang="tr-TR" i="1" dirty="0" smtClean="0">
                <a:solidFill>
                  <a:srgbClr val="FF0000"/>
                </a:solidFill>
              </a:rPr>
              <a:t>u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sony\Desktop\48o2VGQT0X6VT4q5i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6120680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467544" y="476672"/>
            <a:ext cx="770485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BENİ DİNLEDİĞİNİZ İÇİN </a:t>
            </a:r>
          </a:p>
          <a:p>
            <a:pPr algn="ctr"/>
            <a:r>
              <a:rPr lang="tr-TR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TEŞEKKÜR EDERİM.</a:t>
            </a:r>
            <a:endParaRPr lang="tr-TR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sony\Desktop\gülen-surat-hediye-paketi-b1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84984"/>
            <a:ext cx="476250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Trafik polis</a:t>
            </a:r>
            <a:r>
              <a:rPr lang="tr-TR" i="1" dirty="0" smtClean="0">
                <a:solidFill>
                  <a:srgbClr val="FF0000"/>
                </a:solidFill>
              </a:rPr>
              <a:t>i </a:t>
            </a:r>
            <a:r>
              <a:rPr lang="tr-TR" i="1" smtClean="0"/>
              <a:t>ceza kesiyor.</a:t>
            </a:r>
            <a:endParaRPr lang="tr-TR" i="1" dirty="0"/>
          </a:p>
        </p:txBody>
      </p:sp>
      <p:pic>
        <p:nvPicPr>
          <p:cNvPr id="4" name="Picture 2" descr="C:\Users\user\Desktop\poli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3495304" cy="3877890"/>
          </a:xfrm>
          <a:prstGeom prst="rect">
            <a:avLst/>
          </a:prstGeom>
          <a:noFill/>
        </p:spPr>
      </p:pic>
      <p:pic>
        <p:nvPicPr>
          <p:cNvPr id="2050" name="Picture 2" descr="C:\Users\sony\Desktop\polis-ce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0848"/>
            <a:ext cx="3267075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628800"/>
            <a:ext cx="5832648" cy="4248472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Yatak oda</a:t>
            </a:r>
            <a:r>
              <a:rPr lang="tr-TR" i="1" dirty="0" smtClean="0">
                <a:solidFill>
                  <a:srgbClr val="FF0000"/>
                </a:solidFill>
              </a:rPr>
              <a:t>sı</a:t>
            </a:r>
            <a:endParaRPr lang="tr-TR" i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tr-TR" i="1" dirty="0" smtClean="0"/>
              <a:t>Bu sene(yıl) Gazi Üniversite</a:t>
            </a:r>
            <a:r>
              <a:rPr lang="tr-TR" i="1" dirty="0" smtClean="0">
                <a:solidFill>
                  <a:srgbClr val="FF0000"/>
                </a:solidFill>
              </a:rPr>
              <a:t>si’</a:t>
            </a:r>
            <a:r>
              <a:rPr lang="tr-TR" i="1" dirty="0" smtClean="0"/>
              <a:t>nden mezun oluyor.</a:t>
            </a:r>
            <a:endParaRPr lang="tr-TR" i="1" dirty="0"/>
          </a:p>
        </p:txBody>
      </p:sp>
      <p:pic>
        <p:nvPicPr>
          <p:cNvPr id="1026" name="Picture 2" descr="C:\Users\sony\Desktop\cap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76872"/>
            <a:ext cx="5904656" cy="40324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268760"/>
            <a:ext cx="6408712" cy="4680519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Oturma oda</a:t>
            </a:r>
            <a:r>
              <a:rPr lang="tr-TR" i="1" dirty="0" smtClean="0">
                <a:solidFill>
                  <a:srgbClr val="FF0000"/>
                </a:solidFill>
              </a:rPr>
              <a:t>sı</a:t>
            </a:r>
            <a:endParaRPr lang="tr-TR" i="1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772816"/>
            <a:ext cx="4032448" cy="3528392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i="1" dirty="0" smtClean="0"/>
              <a:t>Futbol top</a:t>
            </a:r>
            <a:r>
              <a:rPr lang="tr-TR" i="1" dirty="0" smtClean="0">
                <a:solidFill>
                  <a:srgbClr val="FF0000"/>
                </a:solidFill>
              </a:rPr>
              <a:t>u</a:t>
            </a:r>
            <a:endParaRPr lang="tr-TR" i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389</TotalTime>
  <Words>263</Words>
  <Application>Microsoft Office PowerPoint</Application>
  <PresentationFormat>Ekran Gösterisi (4:3)</PresentationFormat>
  <Paragraphs>97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49</vt:i4>
      </vt:variant>
    </vt:vector>
  </HeadingPairs>
  <TitlesOfParts>
    <vt:vector size="50" baseType="lpstr">
      <vt:lpstr>Kalabalık</vt:lpstr>
      <vt:lpstr>Slayt 1</vt:lpstr>
      <vt:lpstr>Slayt 2</vt:lpstr>
      <vt:lpstr>Slayt 3</vt:lpstr>
      <vt:lpstr>Çamaşır ipi</vt:lpstr>
      <vt:lpstr>Trafik polisi ceza kesiyor.</vt:lpstr>
      <vt:lpstr>Yatak odası</vt:lpstr>
      <vt:lpstr>Bu sene(yıl) Gazi Üniversitesi’nden mezun oluyor.</vt:lpstr>
      <vt:lpstr>Oturma odası</vt:lpstr>
      <vt:lpstr>Futbol topu</vt:lpstr>
      <vt:lpstr>Duvar saati</vt:lpstr>
      <vt:lpstr>Çöp kutusu</vt:lpstr>
      <vt:lpstr>Bu bebek arabası çok güzel.</vt:lpstr>
      <vt:lpstr>Benim annem diş doktoru.</vt:lpstr>
      <vt:lpstr>Türkçe kursuna kayıt yaptırmak istiyorum.</vt:lpstr>
      <vt:lpstr>Cep telefonu çalıyor.</vt:lpstr>
      <vt:lpstr>Nurcan bugün okul çantası alıyor.</vt:lpstr>
      <vt:lpstr>Çocuklar, çocuk parkında oynuyorlar.</vt:lpstr>
      <vt:lpstr>Haydi gençler! Alışveriş merkezine gidiyoruz.</vt:lpstr>
      <vt:lpstr>Türkiye haritasında Kayseri nerede?</vt:lpstr>
      <vt:lpstr>Çamaşır makinesi çok temiz çamaşır yıkıyor.</vt:lpstr>
      <vt:lpstr>Türkçe sınıfı kaçıncı (hangi) katta?</vt:lpstr>
      <vt:lpstr>Çay tepsisi nerede?</vt:lpstr>
      <vt:lpstr>Slayt 23</vt:lpstr>
      <vt:lpstr>Çay kaşığı</vt:lpstr>
      <vt:lpstr>Türkçe kitabı</vt:lpstr>
      <vt:lpstr>Mektup kağıdı masanın üzerinde.</vt:lpstr>
      <vt:lpstr>Koyun yoğurdu</vt:lpstr>
      <vt:lpstr>Noel ağacı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Emniyet kemeri</vt:lpstr>
      <vt:lpstr>Sivas kangalı</vt:lpstr>
      <vt:lpstr>Sınıfımızda ne var? </vt:lpstr>
      <vt:lpstr>A:Mustafa Bey nerede? B:İkinci katta öğretmenler odasında.</vt:lpstr>
      <vt:lpstr>Stoklosy metro istasyonu</vt:lpstr>
      <vt:lpstr>Slayt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Belirtisiz İsim Tamlaması</dc:title>
  <dc:creator>user</dc:creator>
  <cp:lastModifiedBy>sony</cp:lastModifiedBy>
  <cp:revision>52</cp:revision>
  <dcterms:created xsi:type="dcterms:W3CDTF">2012-11-02T10:43:01Z</dcterms:created>
  <dcterms:modified xsi:type="dcterms:W3CDTF">2012-11-30T20:58:17Z</dcterms:modified>
</cp:coreProperties>
</file>