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7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88644" autoAdjust="0"/>
  </p:normalViewPr>
  <p:slideViewPr>
    <p:cSldViewPr>
      <p:cViewPr varScale="1">
        <p:scale>
          <a:sx n="64" d="100"/>
          <a:sy n="64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Dikdörtgen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Dikdörtgen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Dikdörtgen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Dikdörtgen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Dikdörtgen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Yuvarlatılmış Dikdörtgen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Yuvarlatılmış Dikdörtgen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Dikdörtgen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6" name="2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8" name="2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Dikdörtgen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Dikdörtgen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Dikdörtgen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Dikdörtgen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Dikdörtgen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Yuvarlatılmış Dikdörtgen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Yuvarlatılmış Dikdörtgen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Dikdörtgen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Dikdörtgen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Dikdörtgen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Dikdörtgen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Dikdörtgen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Dikdörtgen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07.03.2013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51520" y="1988840"/>
            <a:ext cx="8458200" cy="1470025"/>
          </a:xfrm>
        </p:spPr>
        <p:txBody>
          <a:bodyPr/>
          <a:lstStyle/>
          <a:p>
            <a:r>
              <a:rPr lang="tr-TR" dirty="0" smtClean="0"/>
              <a:t>Bazı Bağlaçlar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827584" y="3933056"/>
            <a:ext cx="8064896" cy="2763688"/>
          </a:xfrm>
        </p:spPr>
        <p:txBody>
          <a:bodyPr>
            <a:normAutofit fontScale="77500" lnSpcReduction="20000"/>
          </a:bodyPr>
          <a:lstStyle/>
          <a:p>
            <a:r>
              <a:rPr lang="tr-TR" sz="4100" b="1" dirty="0" smtClean="0">
                <a:solidFill>
                  <a:srgbClr val="009999"/>
                </a:solidFill>
              </a:rPr>
              <a:t>hem</a:t>
            </a:r>
            <a:r>
              <a:rPr lang="tr-TR" sz="4100" b="1" dirty="0" smtClean="0">
                <a:solidFill>
                  <a:srgbClr val="009999"/>
                </a:solidFill>
              </a:rPr>
              <a:t>….hem</a:t>
            </a:r>
          </a:p>
          <a:p>
            <a:r>
              <a:rPr lang="tr-TR" sz="4100" b="1" dirty="0" smtClean="0">
                <a:solidFill>
                  <a:srgbClr val="009999"/>
                </a:solidFill>
              </a:rPr>
              <a:t>belki…belki (de)</a:t>
            </a:r>
          </a:p>
          <a:p>
            <a:r>
              <a:rPr lang="tr-TR" sz="4100" b="1" dirty="0" smtClean="0">
                <a:solidFill>
                  <a:srgbClr val="009999"/>
                </a:solidFill>
              </a:rPr>
              <a:t>ya…ya (da)</a:t>
            </a:r>
          </a:p>
          <a:p>
            <a:r>
              <a:rPr lang="tr-TR" sz="4100" b="1" dirty="0" smtClean="0">
                <a:solidFill>
                  <a:srgbClr val="009999"/>
                </a:solidFill>
              </a:rPr>
              <a:t>ne…ne (de</a:t>
            </a:r>
            <a:r>
              <a:rPr lang="tr-TR" sz="4100" b="1" dirty="0" smtClean="0">
                <a:solidFill>
                  <a:srgbClr val="009999"/>
                </a:solidFill>
              </a:rPr>
              <a:t>)</a:t>
            </a:r>
          </a:p>
          <a:p>
            <a:endParaRPr lang="tr-TR" sz="2800" b="1" dirty="0" smtClean="0">
              <a:solidFill>
                <a:srgbClr val="009999"/>
              </a:solidFill>
            </a:endParaRPr>
          </a:p>
          <a:p>
            <a:endParaRPr lang="tr-TR" sz="2800" b="1" dirty="0" smtClean="0">
              <a:solidFill>
                <a:srgbClr val="009999"/>
              </a:solidFill>
            </a:endParaRPr>
          </a:p>
          <a:p>
            <a:r>
              <a:rPr lang="tr-TR" sz="28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                               Beyza KOÇ</a:t>
            </a:r>
            <a:endParaRPr lang="tr-TR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“Bu akşam </a:t>
            </a:r>
            <a:r>
              <a:rPr lang="tr-TR" dirty="0" smtClean="0">
                <a:solidFill>
                  <a:srgbClr val="7030A0"/>
                </a:solidFill>
              </a:rPr>
              <a:t>ya</a:t>
            </a:r>
            <a:r>
              <a:rPr lang="tr-TR" dirty="0" smtClean="0"/>
              <a:t> sinemaya </a:t>
            </a:r>
            <a:r>
              <a:rPr lang="tr-TR" dirty="0" smtClean="0">
                <a:solidFill>
                  <a:srgbClr val="7030A0"/>
                </a:solidFill>
              </a:rPr>
              <a:t>ya (da)</a:t>
            </a:r>
          </a:p>
          <a:p>
            <a:pPr>
              <a:buNone/>
            </a:pPr>
            <a:r>
              <a:rPr lang="tr-TR" dirty="0" smtClean="0"/>
              <a:t>	 tiyatroya gideceğiz.”</a:t>
            </a:r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“Bu akşam </a:t>
            </a:r>
            <a:r>
              <a:rPr lang="tr-TR" dirty="0" smtClean="0">
                <a:solidFill>
                  <a:srgbClr val="7030A0"/>
                </a:solidFill>
              </a:rPr>
              <a:t>belki</a:t>
            </a:r>
            <a:r>
              <a:rPr lang="tr-TR" dirty="0" smtClean="0"/>
              <a:t> sinemaya </a:t>
            </a:r>
            <a:r>
              <a:rPr lang="tr-TR" dirty="0" smtClean="0">
                <a:solidFill>
                  <a:srgbClr val="7030A0"/>
                </a:solidFill>
              </a:rPr>
              <a:t>belki (de)</a:t>
            </a:r>
          </a:p>
          <a:p>
            <a:pPr>
              <a:buNone/>
            </a:pPr>
            <a:r>
              <a:rPr lang="tr-TR" dirty="0" smtClean="0"/>
              <a:t>	 tiyatroya gideriz.”</a:t>
            </a:r>
            <a:endParaRPr lang="tr-TR" dirty="0"/>
          </a:p>
        </p:txBody>
      </p:sp>
      <p:pic>
        <p:nvPicPr>
          <p:cNvPr id="9218" name="Picture 2" descr="C:\Users\BEYZA\Desktop\movie-carto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196752"/>
            <a:ext cx="2264965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404664"/>
            <a:ext cx="8686800" cy="5904656"/>
          </a:xfrm>
        </p:spPr>
        <p:txBody>
          <a:bodyPr/>
          <a:lstStyle/>
          <a:p>
            <a:pPr>
              <a:buNone/>
            </a:pPr>
            <a:endParaRPr lang="tr-TR" dirty="0" smtClean="0"/>
          </a:p>
          <a:p>
            <a:r>
              <a:rPr lang="tr-TR" dirty="0" smtClean="0"/>
              <a:t>“Bu yaz tatilinde  </a:t>
            </a:r>
            <a:r>
              <a:rPr lang="tr-TR" dirty="0" smtClean="0">
                <a:solidFill>
                  <a:srgbClr val="7030A0"/>
                </a:solidFill>
              </a:rPr>
              <a:t>ya</a:t>
            </a:r>
            <a:r>
              <a:rPr lang="tr-TR" dirty="0" smtClean="0"/>
              <a:t> Bodrum’a </a:t>
            </a:r>
            <a:r>
              <a:rPr lang="tr-TR" dirty="0" smtClean="0">
                <a:solidFill>
                  <a:srgbClr val="7030A0"/>
                </a:solidFill>
              </a:rPr>
              <a:t>ya (da) </a:t>
            </a:r>
            <a:r>
              <a:rPr lang="tr-TR" dirty="0" smtClean="0"/>
              <a:t>Çeşme’ye gideceğiz.”</a:t>
            </a:r>
          </a:p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“Bu yaz tatilinde </a:t>
            </a:r>
            <a:r>
              <a:rPr lang="tr-TR" smtClean="0">
                <a:solidFill>
                  <a:srgbClr val="7030A0"/>
                </a:solidFill>
              </a:rPr>
              <a:t>belki Bodrum</a:t>
            </a:r>
            <a:r>
              <a:rPr lang="tr-TR" smtClean="0"/>
              <a:t>’a </a:t>
            </a:r>
            <a:r>
              <a:rPr lang="tr-TR" dirty="0" smtClean="0">
                <a:solidFill>
                  <a:srgbClr val="7030A0"/>
                </a:solidFill>
              </a:rPr>
              <a:t>belki (de)</a:t>
            </a:r>
            <a:r>
              <a:rPr lang="tr-TR" dirty="0" smtClean="0"/>
              <a:t> Çeşme’ye  gideceğiz.” </a:t>
            </a:r>
            <a:endParaRPr lang="tr-TR" dirty="0"/>
          </a:p>
        </p:txBody>
      </p:sp>
      <p:pic>
        <p:nvPicPr>
          <p:cNvPr id="5" name="Picture 2" descr="C:\Users\BEYZA\Desktop\cartoon-illustration-0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88840"/>
            <a:ext cx="468052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2249424"/>
            <a:ext cx="8892480" cy="4325112"/>
          </a:xfrm>
        </p:spPr>
        <p:txBody>
          <a:bodyPr/>
          <a:lstStyle/>
          <a:p>
            <a:endParaRPr lang="tr-TR" dirty="0" smtClean="0"/>
          </a:p>
          <a:p>
            <a:r>
              <a:rPr lang="tr-TR" dirty="0" smtClean="0"/>
              <a:t>“Ali yarın</a:t>
            </a:r>
            <a:r>
              <a:rPr lang="tr-TR" dirty="0" smtClean="0">
                <a:solidFill>
                  <a:srgbClr val="7030A0"/>
                </a:solidFill>
              </a:rPr>
              <a:t> ya </a:t>
            </a:r>
            <a:r>
              <a:rPr lang="tr-TR" dirty="0" smtClean="0"/>
              <a:t>gelir </a:t>
            </a:r>
            <a:r>
              <a:rPr lang="tr-TR" dirty="0" smtClean="0">
                <a:solidFill>
                  <a:srgbClr val="7030A0"/>
                </a:solidFill>
              </a:rPr>
              <a:t>ya (da) </a:t>
            </a:r>
            <a:r>
              <a:rPr lang="tr-TR" dirty="0" smtClean="0"/>
              <a:t>gelmez. Bilmiyorum.”</a:t>
            </a:r>
          </a:p>
          <a:p>
            <a:pPr>
              <a:buNone/>
            </a:pP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“Ali yarın </a:t>
            </a:r>
            <a:r>
              <a:rPr lang="tr-TR" dirty="0" smtClean="0">
                <a:solidFill>
                  <a:srgbClr val="7030A0"/>
                </a:solidFill>
              </a:rPr>
              <a:t>belki</a:t>
            </a:r>
            <a:r>
              <a:rPr lang="tr-TR" dirty="0" smtClean="0"/>
              <a:t> gelir </a:t>
            </a:r>
            <a:r>
              <a:rPr lang="tr-TR" dirty="0" smtClean="0">
                <a:solidFill>
                  <a:srgbClr val="7030A0"/>
                </a:solidFill>
              </a:rPr>
              <a:t>belki (de) </a:t>
            </a:r>
            <a:r>
              <a:rPr lang="tr-TR" dirty="0" smtClean="0"/>
              <a:t>gelmez. Bilmiyorum.”</a:t>
            </a:r>
            <a:endParaRPr lang="tr-TR" dirty="0"/>
          </a:p>
        </p:txBody>
      </p:sp>
      <p:pic>
        <p:nvPicPr>
          <p:cNvPr id="11267" name="Picture 3" descr="C:\Users\BEYZA\Desktop\thinking-cartoon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1944216" cy="1940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267744" y="1484784"/>
            <a:ext cx="6419056" cy="4392488"/>
          </a:xfrm>
        </p:spPr>
        <p:txBody>
          <a:bodyPr>
            <a:normAutofit/>
          </a:bodyPr>
          <a:lstStyle/>
          <a:p>
            <a:endParaRPr lang="tr-TR" dirty="0" smtClean="0">
              <a:solidFill>
                <a:srgbClr val="7030A0"/>
              </a:solidFill>
            </a:endParaRPr>
          </a:p>
          <a:p>
            <a:r>
              <a:rPr lang="tr-TR" dirty="0" smtClean="0">
                <a:solidFill>
                  <a:srgbClr val="7030A0"/>
                </a:solidFill>
              </a:rPr>
              <a:t>“Ya</a:t>
            </a:r>
            <a:r>
              <a:rPr lang="tr-TR" dirty="0" smtClean="0"/>
              <a:t> bu yaz evleniriz </a:t>
            </a:r>
            <a:r>
              <a:rPr lang="tr-TR" dirty="0" smtClean="0">
                <a:solidFill>
                  <a:srgbClr val="7030A0"/>
                </a:solidFill>
              </a:rPr>
              <a:t>ya (da) </a:t>
            </a:r>
            <a:r>
              <a:rPr lang="tr-TR" dirty="0" smtClean="0"/>
              <a:t>sonraki yaz. Henüz karar vermedik.”</a:t>
            </a:r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>
                <a:solidFill>
                  <a:srgbClr val="7030A0"/>
                </a:solidFill>
              </a:rPr>
              <a:t>“Belki</a:t>
            </a:r>
            <a:r>
              <a:rPr lang="tr-TR" dirty="0" smtClean="0"/>
              <a:t> bu yaz evleniriz </a:t>
            </a:r>
            <a:r>
              <a:rPr lang="tr-TR" dirty="0" smtClean="0">
                <a:solidFill>
                  <a:srgbClr val="7030A0"/>
                </a:solidFill>
              </a:rPr>
              <a:t>belki </a:t>
            </a:r>
            <a:r>
              <a:rPr lang="tr-TR" dirty="0" smtClean="0"/>
              <a:t>de sonraki yaz. Henüz karar vermedik.”</a:t>
            </a:r>
            <a:endParaRPr lang="tr-TR" dirty="0"/>
          </a:p>
        </p:txBody>
      </p:sp>
      <p:pic>
        <p:nvPicPr>
          <p:cNvPr id="6" name="Picture 3" descr="C:\Users\BEYZA\Desktop\WeddingCarto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2123728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764704"/>
            <a:ext cx="9324528" cy="5760640"/>
          </a:xfrm>
        </p:spPr>
        <p:txBody>
          <a:bodyPr/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	“Cenk beni </a:t>
            </a:r>
            <a:r>
              <a:rPr lang="tr-TR" dirty="0" smtClean="0">
                <a:solidFill>
                  <a:srgbClr val="FF0066"/>
                </a:solidFill>
              </a:rPr>
              <a:t>ne </a:t>
            </a:r>
            <a:r>
              <a:rPr lang="tr-TR" dirty="0" smtClean="0"/>
              <a:t>arıyor </a:t>
            </a:r>
            <a:r>
              <a:rPr lang="tr-TR" dirty="0" smtClean="0">
                <a:solidFill>
                  <a:srgbClr val="FF0066"/>
                </a:solidFill>
              </a:rPr>
              <a:t>ne (de) </a:t>
            </a:r>
            <a:r>
              <a:rPr lang="tr-TR" dirty="0" smtClean="0"/>
              <a:t>soruyor.</a:t>
            </a:r>
          </a:p>
          <a:p>
            <a:pPr>
              <a:buNone/>
            </a:pPr>
            <a:r>
              <a:rPr lang="tr-TR" dirty="0" smtClean="0"/>
              <a:t>		 Ona çok kırgınım.” </a:t>
            </a:r>
            <a:endParaRPr lang="tr-TR" dirty="0"/>
          </a:p>
        </p:txBody>
      </p:sp>
      <p:pic>
        <p:nvPicPr>
          <p:cNvPr id="13314" name="Picture 2" descr="C:\Users\BEYZA\Desktop\cartoon,call,girl,phone,waiting,cute-3eb2e847ccc7c0154db11fe64c908cfa_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3705944" cy="4562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“Bu konu </a:t>
            </a:r>
            <a:r>
              <a:rPr lang="tr-TR" dirty="0" smtClean="0">
                <a:solidFill>
                  <a:srgbClr val="FF0066"/>
                </a:solidFill>
              </a:rPr>
              <a:t>ne</a:t>
            </a:r>
            <a:r>
              <a:rPr lang="tr-TR" dirty="0" smtClean="0"/>
              <a:t> seni ne </a:t>
            </a:r>
            <a:r>
              <a:rPr lang="tr-TR" dirty="0" smtClean="0">
                <a:solidFill>
                  <a:srgbClr val="FF0066"/>
                </a:solidFill>
              </a:rPr>
              <a:t>(de) </a:t>
            </a:r>
            <a:r>
              <a:rPr lang="tr-TR" dirty="0" smtClean="0"/>
              <a:t>beni ilgilendirir.”</a:t>
            </a:r>
            <a:endParaRPr lang="tr-TR" dirty="0"/>
          </a:p>
        </p:txBody>
      </p:sp>
      <p:pic>
        <p:nvPicPr>
          <p:cNvPr id="14338" name="Picture 2" descr="C:\Users\BEYZA\Desktop\19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492896"/>
            <a:ext cx="3762375" cy="354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25112"/>
          </a:xfrm>
        </p:spPr>
        <p:txBody>
          <a:bodyPr/>
          <a:lstStyle/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 algn="ctr">
              <a:buNone/>
            </a:pPr>
            <a:endParaRPr lang="tr-TR" dirty="0" smtClean="0"/>
          </a:p>
          <a:p>
            <a:pPr algn="ctr">
              <a:buNone/>
            </a:pPr>
            <a:r>
              <a:rPr lang="tr-TR" dirty="0" smtClean="0"/>
              <a:t>-Sence ben şişman mıyım? </a:t>
            </a:r>
          </a:p>
          <a:p>
            <a:pPr algn="ctr">
              <a:buNone/>
            </a:pPr>
            <a:endParaRPr lang="tr-TR" dirty="0" smtClean="0">
              <a:solidFill>
                <a:srgbClr val="FF0066"/>
              </a:solidFill>
            </a:endParaRPr>
          </a:p>
          <a:p>
            <a:pPr algn="ctr">
              <a:buNone/>
            </a:pPr>
            <a:r>
              <a:rPr lang="tr-TR" dirty="0" smtClean="0"/>
              <a:t>-</a:t>
            </a:r>
            <a:r>
              <a:rPr lang="tr-TR" dirty="0" smtClean="0">
                <a:solidFill>
                  <a:srgbClr val="FF0066"/>
                </a:solidFill>
              </a:rPr>
              <a:t>Ne </a:t>
            </a:r>
            <a:r>
              <a:rPr lang="tr-TR" dirty="0" smtClean="0"/>
              <a:t>zayıfsın </a:t>
            </a:r>
            <a:r>
              <a:rPr lang="tr-TR" dirty="0" smtClean="0">
                <a:solidFill>
                  <a:srgbClr val="FF0066"/>
                </a:solidFill>
              </a:rPr>
              <a:t>ne (de) </a:t>
            </a:r>
            <a:r>
              <a:rPr lang="tr-TR" dirty="0" smtClean="0"/>
              <a:t>şişman. </a:t>
            </a:r>
            <a:endParaRPr lang="tr-TR" dirty="0"/>
          </a:p>
        </p:txBody>
      </p:sp>
      <p:pic>
        <p:nvPicPr>
          <p:cNvPr id="15362" name="Picture 2" descr="C:\Users\BEYZA\Desktop\cartoon64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20688"/>
            <a:ext cx="374441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>
              <a:solidFill>
                <a:srgbClr val="FF0066"/>
              </a:solidFill>
            </a:endParaRPr>
          </a:p>
          <a:p>
            <a:endParaRPr lang="tr-TR" dirty="0" smtClean="0">
              <a:solidFill>
                <a:srgbClr val="FF0066"/>
              </a:solidFill>
            </a:endParaRPr>
          </a:p>
          <a:p>
            <a:endParaRPr lang="tr-TR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rgbClr val="FF0066"/>
                </a:solidFill>
              </a:rPr>
              <a:t>		“Ne</a:t>
            </a:r>
            <a:r>
              <a:rPr lang="tr-TR" dirty="0" smtClean="0"/>
              <a:t> sen sor </a:t>
            </a:r>
            <a:r>
              <a:rPr lang="tr-TR" dirty="0" smtClean="0">
                <a:solidFill>
                  <a:srgbClr val="FF0066"/>
                </a:solidFill>
              </a:rPr>
              <a:t>ne (de) </a:t>
            </a:r>
            <a:r>
              <a:rPr lang="tr-TR" dirty="0" smtClean="0"/>
              <a:t>ben söyleyeyim.”</a:t>
            </a:r>
            <a:endParaRPr lang="tr-TR" dirty="0"/>
          </a:p>
        </p:txBody>
      </p:sp>
      <p:pic>
        <p:nvPicPr>
          <p:cNvPr id="16386" name="Picture 2" descr="C:\Users\BEYZA\Desktop\cartoon15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6912768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>
                <a:solidFill>
                  <a:srgbClr val="FF0066"/>
                </a:solidFill>
              </a:rPr>
              <a:t>Ne</a:t>
            </a:r>
            <a:r>
              <a:rPr lang="tr-TR" dirty="0" smtClean="0"/>
              <a:t> şiş yansın </a:t>
            </a:r>
            <a:r>
              <a:rPr lang="tr-TR" dirty="0" smtClean="0">
                <a:solidFill>
                  <a:srgbClr val="FF0066"/>
                </a:solidFill>
              </a:rPr>
              <a:t>ne (de) </a:t>
            </a:r>
            <a:r>
              <a:rPr lang="tr-TR" dirty="0" smtClean="0"/>
              <a:t>kebap.</a:t>
            </a:r>
            <a:endParaRPr lang="tr-TR" dirty="0"/>
          </a:p>
        </p:txBody>
      </p:sp>
      <p:pic>
        <p:nvPicPr>
          <p:cNvPr id="17410" name="Picture 2" descr="C:\Users\BEYZA\Desktop\garthum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124744"/>
            <a:ext cx="324036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2249424"/>
            <a:ext cx="9468544" cy="4325112"/>
          </a:xfrm>
        </p:spPr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</a:t>
            </a:r>
          </a:p>
          <a:p>
            <a:pPr>
              <a:buNone/>
            </a:pPr>
            <a:r>
              <a:rPr lang="tr-TR" dirty="0" smtClean="0">
                <a:solidFill>
                  <a:srgbClr val="0070C0"/>
                </a:solidFill>
              </a:rPr>
              <a:t> 			“Hem </a:t>
            </a:r>
            <a:r>
              <a:rPr lang="tr-TR" dirty="0" smtClean="0"/>
              <a:t>‘Hastayım.’ diyorsun </a:t>
            </a:r>
          </a:p>
          <a:p>
            <a:pPr>
              <a:buNone/>
            </a:pPr>
            <a:r>
              <a:rPr lang="tr-TR" dirty="0" smtClean="0">
                <a:solidFill>
                  <a:srgbClr val="0070C0"/>
                </a:solidFill>
              </a:rPr>
              <a:t>			hem (de)</a:t>
            </a:r>
            <a:r>
              <a:rPr lang="tr-TR" dirty="0" smtClean="0"/>
              <a:t> dondurma yiyorsun.”</a:t>
            </a:r>
            <a:endParaRPr lang="tr-TR" dirty="0"/>
          </a:p>
        </p:txBody>
      </p:sp>
      <p:pic>
        <p:nvPicPr>
          <p:cNvPr id="1026" name="Picture 2" descr="C:\Users\BEYZA\Desktop\440007-Royalty-Free-RF-Clip-Art-Illustration-Of-A-Cartoon-Boy-Eating-A-Variety-Of-Popsic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908720"/>
            <a:ext cx="252028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>
                <a:solidFill>
                  <a:srgbClr val="0070C0"/>
                </a:solidFill>
              </a:rPr>
              <a:t>“Hem</a:t>
            </a:r>
            <a:r>
              <a:rPr lang="tr-TR" dirty="0" smtClean="0"/>
              <a:t> ders çalışmıyorsun </a:t>
            </a:r>
            <a:r>
              <a:rPr lang="tr-TR" dirty="0" smtClean="0">
                <a:solidFill>
                  <a:srgbClr val="0070C0"/>
                </a:solidFill>
              </a:rPr>
              <a:t>hem (de)</a:t>
            </a:r>
            <a:r>
              <a:rPr lang="tr-TR" dirty="0" smtClean="0"/>
              <a:t> ‘Neden kötü not aldım?’ diye üzülüyorsun.”</a:t>
            </a:r>
            <a:endParaRPr lang="tr-TR" dirty="0"/>
          </a:p>
        </p:txBody>
      </p:sp>
      <p:pic>
        <p:nvPicPr>
          <p:cNvPr id="2051" name="Picture 3" descr="C:\Users\BEYZA\Desktop\test-cartoon-picture20testanxiety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692696"/>
            <a:ext cx="2520280" cy="3804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2249424"/>
            <a:ext cx="9972600" cy="4325112"/>
          </a:xfrm>
        </p:spPr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>
              <a:solidFill>
                <a:srgbClr val="0070C0"/>
              </a:solidFill>
            </a:endParaRPr>
          </a:p>
          <a:p>
            <a:endParaRPr lang="tr-TR" dirty="0" smtClean="0">
              <a:solidFill>
                <a:srgbClr val="0070C0"/>
              </a:solidFill>
            </a:endParaRPr>
          </a:p>
          <a:p>
            <a:endParaRPr lang="tr-TR" dirty="0" smtClean="0">
              <a:solidFill>
                <a:srgbClr val="0070C0"/>
              </a:solidFill>
            </a:endParaRPr>
          </a:p>
          <a:p>
            <a:r>
              <a:rPr lang="tr-TR" dirty="0" smtClean="0">
                <a:solidFill>
                  <a:srgbClr val="0070C0"/>
                </a:solidFill>
              </a:rPr>
              <a:t>“Hem</a:t>
            </a:r>
            <a:r>
              <a:rPr lang="tr-TR" dirty="0" smtClean="0"/>
              <a:t> kitap okuyorum </a:t>
            </a:r>
            <a:r>
              <a:rPr lang="tr-TR" dirty="0" smtClean="0">
                <a:solidFill>
                  <a:srgbClr val="0070C0"/>
                </a:solidFill>
              </a:rPr>
              <a:t>hem (de) </a:t>
            </a:r>
            <a:r>
              <a:rPr lang="tr-TR" dirty="0" smtClean="0"/>
              <a:t> müzik dinliyorum.”</a:t>
            </a:r>
            <a:endParaRPr lang="tr-TR" dirty="0"/>
          </a:p>
        </p:txBody>
      </p:sp>
      <p:pic>
        <p:nvPicPr>
          <p:cNvPr id="3075" name="Picture 3" descr="C:\Users\BEYZA\Desktop\listen-to-readin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268760"/>
            <a:ext cx="3527921" cy="3407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“Bu mağazadaki ayakkabılar </a:t>
            </a:r>
          </a:p>
          <a:p>
            <a:pPr>
              <a:buNone/>
            </a:pPr>
            <a:r>
              <a:rPr lang="tr-TR" dirty="0" smtClean="0">
                <a:solidFill>
                  <a:srgbClr val="0070C0"/>
                </a:solidFill>
              </a:rPr>
              <a:t>hem</a:t>
            </a:r>
            <a:r>
              <a:rPr lang="tr-TR" dirty="0" smtClean="0"/>
              <a:t> ucuz </a:t>
            </a:r>
            <a:r>
              <a:rPr lang="tr-TR" dirty="0" smtClean="0">
                <a:solidFill>
                  <a:srgbClr val="0070C0"/>
                </a:solidFill>
              </a:rPr>
              <a:t>hem (de)</a:t>
            </a:r>
            <a:r>
              <a:rPr lang="tr-TR" dirty="0" smtClean="0"/>
              <a:t> kaliteli.”</a:t>
            </a:r>
          </a:p>
        </p:txBody>
      </p:sp>
      <p:pic>
        <p:nvPicPr>
          <p:cNvPr id="4098" name="Picture 2" descr="C:\Users\BEYZA\Desktop\fashion-girl-shopping-in-shoe-shop-vector-prev12517083451US3P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268760"/>
            <a:ext cx="2592288" cy="4853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2249424"/>
            <a:ext cx="8686800" cy="4325112"/>
          </a:xfrm>
        </p:spPr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“Babam gençken </a:t>
            </a:r>
            <a:r>
              <a:rPr lang="tr-TR" dirty="0" smtClean="0">
                <a:solidFill>
                  <a:srgbClr val="0070C0"/>
                </a:solidFill>
              </a:rPr>
              <a:t>hem </a:t>
            </a:r>
            <a:r>
              <a:rPr lang="tr-TR" dirty="0" smtClean="0"/>
              <a:t>okumuş </a:t>
            </a:r>
            <a:r>
              <a:rPr lang="tr-TR" dirty="0" smtClean="0">
                <a:solidFill>
                  <a:srgbClr val="0070C0"/>
                </a:solidFill>
              </a:rPr>
              <a:t>hem (de)</a:t>
            </a:r>
            <a:r>
              <a:rPr lang="tr-TR" dirty="0" smtClean="0"/>
              <a:t> çalışmış.”</a:t>
            </a:r>
            <a:endParaRPr lang="tr-TR" dirty="0"/>
          </a:p>
        </p:txBody>
      </p:sp>
      <p:pic>
        <p:nvPicPr>
          <p:cNvPr id="5122" name="Picture 2" descr="C:\Users\BEYZA\Desktop\college-study-copyright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4320480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908720"/>
            <a:ext cx="8686800" cy="5665816"/>
          </a:xfrm>
        </p:spPr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>
              <a:buNone/>
            </a:pPr>
            <a:r>
              <a:rPr lang="tr-TR" dirty="0" smtClean="0"/>
              <a:t>			</a:t>
            </a:r>
          </a:p>
          <a:p>
            <a:r>
              <a:rPr lang="tr-TR" dirty="0" smtClean="0"/>
              <a:t>		      “Bu camı </a:t>
            </a:r>
            <a:r>
              <a:rPr lang="tr-TR" dirty="0" smtClean="0">
                <a:solidFill>
                  <a:srgbClr val="7030A0"/>
                </a:solidFill>
              </a:rPr>
              <a:t> ya</a:t>
            </a:r>
            <a:r>
              <a:rPr lang="tr-TR" dirty="0" smtClean="0"/>
              <a:t> sen kırdın </a:t>
            </a:r>
          </a:p>
          <a:p>
            <a:pPr>
              <a:buNone/>
            </a:pPr>
            <a:r>
              <a:rPr lang="tr-TR" dirty="0" smtClean="0">
                <a:solidFill>
                  <a:srgbClr val="7030A0"/>
                </a:solidFill>
              </a:rPr>
              <a:t>	 		        ya (da) </a:t>
            </a:r>
            <a:r>
              <a:rPr lang="tr-TR" dirty="0" smtClean="0"/>
              <a:t> kardeşin kırdı!”</a:t>
            </a:r>
            <a:endParaRPr lang="tr-TR" dirty="0"/>
          </a:p>
        </p:txBody>
      </p:sp>
      <p:pic>
        <p:nvPicPr>
          <p:cNvPr id="5" name="Picture 2" descr="C:\Users\BEYZA\Desktop\whin297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475252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tr-TR" dirty="0" smtClean="0"/>
          </a:p>
          <a:p>
            <a:pPr marL="925830" lvl="1" indent="-514350">
              <a:buNone/>
            </a:pPr>
            <a:endParaRPr lang="tr-TR" dirty="0" smtClean="0">
              <a:solidFill>
                <a:srgbClr val="7030A0"/>
              </a:solidFill>
            </a:endParaRPr>
          </a:p>
          <a:p>
            <a:pPr marL="925830" lvl="1" indent="-514350">
              <a:buNone/>
            </a:pPr>
            <a:endParaRPr lang="tr-TR" dirty="0" smtClean="0">
              <a:solidFill>
                <a:srgbClr val="7030A0"/>
              </a:solidFill>
            </a:endParaRPr>
          </a:p>
          <a:p>
            <a:pPr marL="925830" lvl="1" indent="-514350">
              <a:buNone/>
            </a:pPr>
            <a:endParaRPr lang="tr-TR" dirty="0" smtClean="0">
              <a:solidFill>
                <a:srgbClr val="7030A0"/>
              </a:solidFill>
            </a:endParaRPr>
          </a:p>
          <a:p>
            <a:pPr marL="925830" lvl="1" indent="-514350">
              <a:buNone/>
            </a:pPr>
            <a:endParaRPr lang="tr-TR" dirty="0" smtClean="0">
              <a:solidFill>
                <a:srgbClr val="7030A0"/>
              </a:solidFill>
            </a:endParaRPr>
          </a:p>
          <a:p>
            <a:pPr marL="925830" lvl="1" indent="-514350">
              <a:buNone/>
            </a:pPr>
            <a:endParaRPr lang="tr-TR" dirty="0" smtClean="0">
              <a:solidFill>
                <a:srgbClr val="7030A0"/>
              </a:solidFill>
            </a:endParaRPr>
          </a:p>
          <a:p>
            <a:pPr marL="925830" lvl="1" indent="-514350">
              <a:buNone/>
            </a:pPr>
            <a:endParaRPr lang="tr-TR" dirty="0" smtClean="0">
              <a:solidFill>
                <a:srgbClr val="7030A0"/>
              </a:solidFill>
            </a:endParaRPr>
          </a:p>
          <a:p>
            <a:pPr marL="925830" lvl="1" indent="-514350" algn="ctr">
              <a:buNone/>
            </a:pPr>
            <a:r>
              <a:rPr lang="tr-TR" dirty="0" smtClean="0">
                <a:solidFill>
                  <a:schemeClr val="tx1"/>
                </a:solidFill>
              </a:rPr>
              <a:t>“</a:t>
            </a:r>
            <a:r>
              <a:rPr lang="tr-TR" dirty="0" smtClean="0">
                <a:solidFill>
                  <a:srgbClr val="7030A0"/>
                </a:solidFill>
              </a:rPr>
              <a:t>Ya </a:t>
            </a:r>
            <a:r>
              <a:rPr lang="tr-TR" dirty="0" smtClean="0">
                <a:solidFill>
                  <a:schemeClr val="tx1"/>
                </a:solidFill>
              </a:rPr>
              <a:t>bizimle gelirsin </a:t>
            </a:r>
            <a:r>
              <a:rPr lang="tr-TR" dirty="0" smtClean="0">
                <a:solidFill>
                  <a:srgbClr val="7030A0"/>
                </a:solidFill>
              </a:rPr>
              <a:t>ya (da) </a:t>
            </a:r>
            <a:r>
              <a:rPr lang="tr-TR" dirty="0" smtClean="0">
                <a:solidFill>
                  <a:schemeClr val="tx1"/>
                </a:solidFill>
              </a:rPr>
              <a:t>evde kös kös oturursun. </a:t>
            </a:r>
          </a:p>
          <a:p>
            <a:pPr lvl="1" algn="ctr">
              <a:buNone/>
            </a:pPr>
            <a:r>
              <a:rPr lang="tr-TR" dirty="0" smtClean="0">
                <a:solidFill>
                  <a:schemeClr val="tx1"/>
                </a:solidFill>
              </a:rPr>
              <a:t>Sen bilirsin.”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BEYZA\Desktop\stay_at_home_4495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80728"/>
            <a:ext cx="5040560" cy="3778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556792"/>
            <a:ext cx="8686800" cy="4325112"/>
          </a:xfrm>
        </p:spPr>
        <p:txBody>
          <a:bodyPr/>
          <a:lstStyle/>
          <a:p>
            <a:pPr>
              <a:buNone/>
            </a:pPr>
            <a:endParaRPr lang="tr-TR" dirty="0" smtClean="0"/>
          </a:p>
          <a:p>
            <a:r>
              <a:rPr lang="tr-TR" dirty="0" smtClean="0">
                <a:solidFill>
                  <a:srgbClr val="7030A0"/>
                </a:solidFill>
              </a:rPr>
              <a:t>			“Ya</a:t>
            </a:r>
            <a:r>
              <a:rPr lang="tr-TR" dirty="0" smtClean="0"/>
              <a:t> bu deveyi güdersin                                                  		</a:t>
            </a:r>
            <a:r>
              <a:rPr lang="tr-TR" dirty="0" smtClean="0">
                <a:solidFill>
                  <a:srgbClr val="7030A0"/>
                </a:solidFill>
              </a:rPr>
              <a:t>ya (da) </a:t>
            </a:r>
            <a:r>
              <a:rPr lang="tr-TR" dirty="0" smtClean="0"/>
              <a:t>bu diyardan gidersin.”</a:t>
            </a:r>
            <a:endParaRPr lang="tr-TR" dirty="0"/>
          </a:p>
        </p:txBody>
      </p:sp>
      <p:pic>
        <p:nvPicPr>
          <p:cNvPr id="1026" name="Picture 2" descr="C:\Users\BEYZA\Desktop\Resi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8463" y="3621088"/>
            <a:ext cx="5807075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Şehir Hayatı">
  <a:themeElements>
    <a:clrScheme name="Şehir Hayatı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Şehir Hayatı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Şehir Hayatı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127</TotalTime>
  <Words>214</Words>
  <Application>Microsoft Office PowerPoint</Application>
  <PresentationFormat>Ekran Gösterisi (4:3)</PresentationFormat>
  <Paragraphs>111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Şehir Hayatı</vt:lpstr>
      <vt:lpstr>Bazı Bağlaçlar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Bazı Bağlaçlar</dc:title>
  <dc:creator>BEYZA</dc:creator>
  <cp:lastModifiedBy>BEYZA</cp:lastModifiedBy>
  <cp:revision>20</cp:revision>
  <dcterms:created xsi:type="dcterms:W3CDTF">2012-11-30T09:15:49Z</dcterms:created>
  <dcterms:modified xsi:type="dcterms:W3CDTF">2013-03-07T00:16:43Z</dcterms:modified>
</cp:coreProperties>
</file>