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08.08.2012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Ulaçlar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-</a:t>
            </a:r>
            <a:r>
              <a:rPr lang="tr-TR" dirty="0" err="1" smtClean="0"/>
              <a:t>DİktEn</a:t>
            </a:r>
            <a:r>
              <a:rPr lang="tr-TR" dirty="0" smtClean="0"/>
              <a:t> sonra, -</a:t>
            </a:r>
            <a:r>
              <a:rPr lang="tr-TR" dirty="0" err="1" smtClean="0"/>
              <a:t>mEdEn</a:t>
            </a:r>
            <a:r>
              <a:rPr lang="tr-TR" dirty="0" smtClean="0"/>
              <a:t> önce</a:t>
            </a:r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Cem Sevindik</a:t>
            </a:r>
            <a:endParaRPr lang="tr-TR" sz="20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mEdEn</a:t>
            </a:r>
            <a:r>
              <a:rPr lang="tr-TR" dirty="0" smtClean="0"/>
              <a:t> önce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Uyu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madan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önce</a:t>
            </a:r>
            <a:r>
              <a:rPr lang="tr-TR" dirty="0" smtClean="0"/>
              <a:t> müzik dinliyorum.</a:t>
            </a:r>
          </a:p>
          <a:p>
            <a:endParaRPr lang="tr-TR" dirty="0"/>
          </a:p>
        </p:txBody>
      </p:sp>
      <p:pic>
        <p:nvPicPr>
          <p:cNvPr id="4" name="Picture 2" descr="https://encrypted-tbn2.google.com/images?q=tbn:ANd9GcQEOt83hj1_oig6_GYjZW4-yWh0f2QSdZktyma8Llkm2XMcD-c8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683" y="2852936"/>
            <a:ext cx="2143125" cy="2133601"/>
          </a:xfrm>
          <a:prstGeom prst="rect">
            <a:avLst/>
          </a:prstGeom>
          <a:noFill/>
        </p:spPr>
      </p:pic>
      <p:sp>
        <p:nvSpPr>
          <p:cNvPr id="5" name="4 Sağ Ok"/>
          <p:cNvSpPr/>
          <p:nvPr/>
        </p:nvSpPr>
        <p:spPr>
          <a:xfrm>
            <a:off x="3491880" y="3933056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Picture 2" descr="https://encrypted-tbn0.google.com/images?q=tbn:ANd9GcS6jymlr8DQ6YFL3CAwZCi_BIgdSo3LgcwxbN1XLZQ87gZYZDh9R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924944"/>
            <a:ext cx="2190750" cy="2085976"/>
          </a:xfrm>
          <a:prstGeom prst="rect">
            <a:avLst/>
          </a:prstGeom>
          <a:noFill/>
        </p:spPr>
      </p:pic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545556" y="5516662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547143" y="5445224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995068" y="5445224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6514431" y="5445224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187624" y="5798591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mEdEn</a:t>
            </a:r>
            <a:r>
              <a:rPr lang="tr-TR" dirty="0" smtClean="0"/>
              <a:t> önce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Uyu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madan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önce</a:t>
            </a:r>
            <a:r>
              <a:rPr lang="tr-TR" dirty="0" smtClean="0"/>
              <a:t> televizyon izliyorum.</a:t>
            </a:r>
          </a:p>
          <a:p>
            <a:endParaRPr lang="tr-TR" dirty="0"/>
          </a:p>
        </p:txBody>
      </p:sp>
      <p:pic>
        <p:nvPicPr>
          <p:cNvPr id="4" name="Picture 2" descr="https://encrypted-tbn0.google.com/images?q=tbn:ANd9GcS6jymlr8DQ6YFL3CAwZCi_BIgdSo3LgcwxbN1XLZQ87gZYZDh9R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212976"/>
            <a:ext cx="2190750" cy="2085976"/>
          </a:xfrm>
          <a:prstGeom prst="rect">
            <a:avLst/>
          </a:prstGeom>
          <a:noFill/>
        </p:spPr>
      </p:pic>
      <p:sp>
        <p:nvSpPr>
          <p:cNvPr id="5" name="4 Sağ Ok"/>
          <p:cNvSpPr/>
          <p:nvPr/>
        </p:nvSpPr>
        <p:spPr>
          <a:xfrm>
            <a:off x="3491880" y="3933056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6626" name="Picture 2" descr="https://encrypted-tbn1.google.com/images?q=tbn:ANd9GcQN85pQXdpewGZWFbHbJYCk0GvPIXLwk97ncxr3yQ-wlWPj_f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924" y="3414116"/>
            <a:ext cx="2628900" cy="1743076"/>
          </a:xfrm>
          <a:prstGeom prst="rect">
            <a:avLst/>
          </a:prstGeom>
          <a:noFill/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73548" y="5660678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475135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923060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442423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115616" y="5942607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mEdEn</a:t>
            </a:r>
            <a:r>
              <a:rPr lang="tr-TR" dirty="0" smtClean="0"/>
              <a:t> önce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Yemek ye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meden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önce</a:t>
            </a:r>
            <a:r>
              <a:rPr lang="tr-TR" dirty="0" smtClean="0"/>
              <a:t> ellerimi yıkıyorum.</a:t>
            </a:r>
          </a:p>
          <a:p>
            <a:endParaRPr lang="tr-TR" dirty="0"/>
          </a:p>
        </p:txBody>
      </p:sp>
      <p:pic>
        <p:nvPicPr>
          <p:cNvPr id="28674" name="Picture 2" descr="https://encrypted-tbn3.google.com/images?q=tbn:ANd9GcRZ_iu5QtAjaJ22JrxD22T0-bAxulBTWP86ew0HkRJEoAZM8u4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068960"/>
            <a:ext cx="2705100" cy="1695451"/>
          </a:xfrm>
          <a:prstGeom prst="rect">
            <a:avLst/>
          </a:prstGeom>
          <a:noFill/>
        </p:spPr>
      </p:pic>
      <p:sp>
        <p:nvSpPr>
          <p:cNvPr id="5" name="4 Sağ Ok"/>
          <p:cNvSpPr/>
          <p:nvPr/>
        </p:nvSpPr>
        <p:spPr>
          <a:xfrm>
            <a:off x="3779912" y="3789040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8676" name="Picture 4" descr="https://encrypted-tbn0.google.com/images?q=tbn:ANd9GcRGscd4BpEwlFOQTPWNPL0WKELWZp7hh2oWECggXPCCyY2F5MnE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068960"/>
            <a:ext cx="2400265" cy="1800200"/>
          </a:xfrm>
          <a:prstGeom prst="rect">
            <a:avLst/>
          </a:prstGeom>
          <a:noFill/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8432" y="5372646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620019" y="5301208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067944" y="5301208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587307" y="5301208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260500" y="5654575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mEdEn</a:t>
            </a:r>
            <a:r>
              <a:rPr lang="tr-TR" dirty="0" smtClean="0"/>
              <a:t> önce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Uyu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madan önce</a:t>
            </a:r>
            <a:r>
              <a:rPr lang="tr-TR" dirty="0" smtClean="0"/>
              <a:t> dişlerimi fırçalıyorum.</a:t>
            </a:r>
          </a:p>
          <a:p>
            <a:endParaRPr lang="tr-TR" dirty="0"/>
          </a:p>
        </p:txBody>
      </p:sp>
      <p:pic>
        <p:nvPicPr>
          <p:cNvPr id="4" name="Picture 2" descr="https://encrypted-tbn0.google.com/images?q=tbn:ANd9GcS6jymlr8DQ6YFL3CAwZCi_BIgdSo3LgcwxbN1XLZQ87gZYZDh9R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5626" y="3068960"/>
            <a:ext cx="2190750" cy="2085976"/>
          </a:xfrm>
          <a:prstGeom prst="rect">
            <a:avLst/>
          </a:prstGeom>
          <a:noFill/>
        </p:spPr>
      </p:pic>
      <p:sp>
        <p:nvSpPr>
          <p:cNvPr id="5" name="4 Sağ Ok"/>
          <p:cNvSpPr/>
          <p:nvPr/>
        </p:nvSpPr>
        <p:spPr>
          <a:xfrm>
            <a:off x="3851920" y="3933056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9698" name="Picture 2" descr="https://encrypted-tbn2.google.com/images?q=tbn:ANd9GcRvc61REGFI8UEz8cuUZWp2VidUK3GLzLeMZ4ET23X6l5rpP5s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12976"/>
            <a:ext cx="2466975" cy="1847851"/>
          </a:xfrm>
          <a:prstGeom prst="rect">
            <a:avLst/>
          </a:prstGeom>
          <a:noFill/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8432" y="5516662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620019" y="5445224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067944" y="5445224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587307" y="5445224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260500" y="5798591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2817440"/>
            <a:ext cx="8229600" cy="4572000"/>
          </a:xfrm>
        </p:spPr>
        <p:txBody>
          <a:bodyPr>
            <a:normAutofit/>
          </a:bodyPr>
          <a:lstStyle/>
          <a:p>
            <a:r>
              <a:rPr lang="tr-TR" sz="7200" dirty="0" smtClean="0"/>
              <a:t>ÖNCE </a:t>
            </a:r>
            <a:r>
              <a:rPr lang="tr-TR" sz="7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X</a:t>
            </a:r>
            <a:r>
              <a:rPr lang="tr-TR" sz="7200" dirty="0" smtClean="0"/>
              <a:t> SONRA</a:t>
            </a:r>
            <a:endParaRPr lang="tr-TR" sz="7200" dirty="0"/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1906464" y="4148510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1908051" y="4077072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355976" y="4077072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875339" y="4077072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548532" y="4430439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DİktEn</a:t>
            </a:r>
            <a:r>
              <a:rPr lang="tr-TR" dirty="0" smtClean="0"/>
              <a:t> sonra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Ders bit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tikten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sonra</a:t>
            </a:r>
            <a:r>
              <a:rPr lang="tr-TR" dirty="0" smtClean="0"/>
              <a:t> sinemaya gidiyoruz.</a:t>
            </a:r>
          </a:p>
          <a:p>
            <a:endParaRPr lang="tr-TR" dirty="0"/>
          </a:p>
        </p:txBody>
      </p:sp>
      <p:sp>
        <p:nvSpPr>
          <p:cNvPr id="1026" name="AutoShape 2" descr="data:image/jpeg;base64,/9j/4AAQSkZJRgABAQAAAQABAAD/2wCEAAkGBhQSERUUExQWFRQWFxwYFxQYFRYYFhQXHRUWHRgUFxcYHCYeGBkjGRUUHy8gJCcpLCwsFx4xNTAqNSYsLCkBCQoKDgwOGg8PGiwkHyQtLywsLDAsLCktKiwsLCwsKSwtLCksLCwsKSwsLCwsLCwsLCwsLCksKiwsLCwsLCwsLP/AABEIAJgAoAMBIgACEQEDEQH/xAAcAAACAgMBAQAAAAAAAAAAAAAFBgQHAAIDAQj/xABCEAACAQIDBQYEAQkHBAMAAAABAgMAEQQSIQUGMUFREyIyYXGBB5GhsUIUIyQzUmJyssFDU4KSotHhFcLw8URUc//EABkBAAMBAQEAAAAAAAAAAAAAAAECAwQABf/EACgRAAMAAgICAQMDBQAAAAAAAAABAhEhAzEEEkETImFRgZEFQnGhsf/aAAwDAQACEQMRAD8ArlZH/vXHua2fGSjhO/zP+9eR4brW5w9MceDaWIA0nf5muT7WxQ4YiT/Ma7rCvOtJ4aASFNvBih/8iT51yG9GKH9u/wA60xUVuNDzS4Oywsu+OLH9s30qy8Dji8cbHiygmqcYaVamw3vh4j+6KSikbGCB6nRGhmGNEYDSjk7D8R6io3xKw144f4v6VKwviX1H3rt8UBlw0bdH/oaZdC09pDTs/wDUxH9xf5RUmJ7ih+zXJw0JtxRdP8Irrh5DzsNadsjgq74t3/6hgr8LNp/iFP8AuUP0OMdC38xqv/jLKPyvAkG7d+48rpb+tPW4Dk4CMkm5Le3eOlBBfRJ3u2y2FwrzKAWUWF+AJ4MfIcbV8/YzasksrO8hkJPjPPztyHlVzfFLAmTBaMQc6gDjmJNstvME1RDgo5VhZgbFeh6aU0AD2CxRpgwG0SLUnwYi2n0ojBjaukAGh7EVu0vOubKTrW4gJqQTwGtnN69WI16I9KUIIx1C2orj1oUwrjjUmrO3ba+Fi9KrE1ZG6j3wkfv96S+h4GXDGicFC8LRSCkRQn4XiPUfepnxLTNhV00zj7GouG4iiHxFe2CzHkyn7066YtdoM7HH6NF/Av2rv2d7i1vOoO72ILYOFrC5Qae1S0xB1uKLIlTfF3BFcZgmNiGLDzuCv+9P+472wSfxN/MaRvjTIRPgWtoGf/sp1+HeJL4FCQPEw4csxoIb4Cu0HAQk3sqsdLa2B0IOhvwsapjbu6fav2iFUYKTlygJcG/+EWJq6trm0T6C2VuXkaqffLZEkuHumY5TfIp8Y4WPUC97VOnilhluKU5eitVnrvHi6hTxMvFSupAuCOHEedq5rLWtUZmhpjhuKkph7LWsIIzW7yqbZhqPK/yqHtjeQRnIq5nPHoPL1oMJ1kGtcWNawtKwu8ZQHwnka3ZaRNPoZpp4YLxovQqVKL442FBpJK440Zaf90JB+RrfgGNImCY9opy57G+XkfI1ZUGH7XAP+Z7CUalLWV1/aT/apcjWCnFLbHPYW7rTwCVGFjwHW1eIhBIPEGxot8NQy4fIb5QAV8uorjteMCd7cCb0svMplKWKcmuHopv4M2C1FxmS4668KGQCmLeDAGbC5FtfunXgALE1SemTvtFY7E3+nL9i0Z0ayIOQvxNW3hDdQSLEjWvnDFbYxGIxUi4PugG2ddGIBtmLdDVp7hbSxqw5cSRJkPEEsxW2ubrSS8dluVRSxC/cDfGlbz4LXTO2n+WnHcLu4JQOTt/NSz8StjTYuXCvhojKqkszLqR4bA0X3c2jiMLF2TYOVrMTmFtb9QadIz41gb8bDnTKTbMCL9Ligw3Ve/6xbeh+1SG2+1gTh5Bblpeuw3kS1zG48ra/eufGn2dN1K0VvvXukkyMAoEik2NyADfU6dT5VW+09gdkxF/nVmYDbvaPisysoWRnUHT82x8Nzpof5hSHvNvAruREB0Z+vkvkOvOop1LwjU5m1llo7ibhRR4eQO+cyAXsLBdOA51S+8mwJMLtCSCU94PcN+0p1VvcWq3N1t5u1do4GyuLgZ/CW/CvQXPOg3xh3cMiYbF6dtmGHnA5tqUb27w9MtUmtErhqkwjufsmPE4B1e5ePNZr6cLqaFLjdnmEWgxMkttVWJ7BrajNoONNEL/kOzXi7naiEtcm3FeB6mkHY/xPMDd5FeE20AAZdNSOtdwLM6DztewFx+x8TMxKYV1XlfjUCXc7Eopd47Kou2o4c6vyDGJPEsseqOLg0kb+Y4DDSIrDOwtYam3OjVNdiTGehR2FsoLGXSx1vfy5Crbh2K0kMUTMLdqlio7yqVu2vSq93D2e8+HCnTvZfYVbmysSBN2QX9Wou3LUVllZp5NnI/sXqFNl7EWBMiEkefGsx2w45NbWb9of1HMVOV63Jrcpk813WdiQIyrFTxBsaHb578djg54gSXMRUEDw3GXU+9Me8UGRu05Ea+o/4pH3x3WlOGnZHjySqrlmGoA1Kg8ri1CZ7LNppZE7c7ZsiYZ5F7rubA2ucoGlqet1UxWaNhLGoDgOCCWdba6cKV9w9p2jbDyNdl1QnmpHD2p72GFgDNI9luG11vbp05VmqWr2aZcuNDPsHBDDrKoYteRm9L27o8hRAbQHQ1AgxeYIRpnbhz161ti0yt5GtWMSsGPCqtk38vXoa8OLTnw6mhoeq5+K+2cTE8cK9yCRM1xoXIaxVv3Robc70HWFkrHAqrBC+KvxAjn/AEbDW7NTeSQadow4AfuD6nyqrWmvW2Ie5NcWNIt7KXiftnpFvYmEQkMmhPQHU+1HN7I5sdshzCmaYSRsLWzNkOp82tfTibVBwVsTFbVG4EMuqnmLUcw2zZMLho8khkZpVLKBYBdb+fvUYyn+B+Rqp/JR28u2cVO/aYgMhYBCpVkU5RYGzc6CxRZjX1ph5hKMrgNbkwBBHmDzpe238OMBjFZeySKXUCWEBCrciVHdYdQRWyUkefTb7ELc/bLwYF0kFgAezudfIWqFgdmZgrnW51v9aBSq8cxgk/WxMyScdSpsCPIjWrDXCiOGAHiwI9e7eoeQlV/se3/TtcWX8v8A4EthbPSG2UAg/K/Wpe3NvP8Aq4wATbMw4gUFw5dY7L4QDqKn7GhBUZ/Frc1GYw8Is+FTXu94HHd7G9pH1I0JotVZM0jYHEiB2WWxKFCQ11PAW62tQjdzZO2pLMZJI0I1ad2+ieL7Vo98fB53N4y93tJFi75bxx4SAsyiRmuqppqbalugFUZvJvRPPEsRbLEvBBwI5XPE2pv352c8KRrJN2rm5Jy5QOHUm9IrQXR/IXr0vHhVHsePz16cjlPKJG5OIgGJj/KrhBoGuQAfw5iPw341bm9OyXkhV8NbtoSWROCyqRZ4Tysy2t5gVUSbtt2YkUEqQGt5EcqsHcjekZUw8hNwvcYngB+Bj9j7UPI4k17L9w8PNv1/gP7rb1JiIlIVdLLktldSNGUjky21HvTJi4AsdwSehJudaQd7dktA5xsAOljiI14uo4TKP7xfqKeN2NupioFdCDoL24G/Bh5H6aisWdYZqen7IG4vaBhXtBY5SCwP7N+99KrD4ubXE+NIHhiRUHuMxP8Aqq4N4pmWIgBLP3ASdbtxOotoLn2r5y2++WeZbk5TYE8eNhfzsKheej0PG9X97AUhrmTWzGuZp0ZqZ9M7AkjlX85YSjiSB3j59G8+dEZnCsEUAE/byqG+y1B9fDIOY6MOtabPgYYhVfVbMUbiPDw/4qzSMippYD0UfPTQchxrhshLBvWtsJOCpB43reEBUJB/EPvXHFYfE/dkR46PFjSOdckp6SLazf4k+qmuu21aaGE4Zlbs73BYAnQDS/vT/vRsFcbhZIL5WNijfsup0P3HvSFhN1cJGoD43vjQ6pa446cRWXlis6PV8XyVEJfKb/2Tt2obxMsp7OS9rG2Qj160SxO7kzoeyIGlhYjj6nlQvB7qxu4MWLjYDqVP+kGniCaHCQXklRVXi7MFB9NfoKbjVf3IHN5by3Pz8Cfht2cVg1E5dT2ZDMqknuE2a9xrYG/tTtHiM6gjW9BNo744efDydjmlDKy3UaeE34629qXt3N+zbDwkCzBl7TmGA7oI6UlVMPGdMS3y833Wt/wefFDBHso5QNAxX5/+qR9gYXtVmj5tG1vWxt9aYN59sTTQIJHsAXSSO1ryBu6wHS1/nUDcXZOIM+cJaMcWbug+l9TXq+PyJcOWeR5HG/q4RI3O2okmESIm0ka5TfmOnzpPOJ/SWRuGezC9tAb/ANL09YLcWNcZMDI6ZiZEKEZbHxIQRoQTXPaHwU7RzJHizZte9Hcj3Vh9qo746lpbyJM1FpvWAru9vGQoEl2iYCznigI4MOa+fEenCBiWfZeJMkJthpLsyjUR3OsijgU4Zhy0bheu8mw5MLEgaRZRbKXUW1HC4JNtOfOhuH2sxvhZjl1vhpiO6sn9y9+CtwF9NSDyryJbT9KPWpTS95JG92+srIlyl8psV8JUsLML8G0HpVXbRxOYsx4ub8b+9+fGj20Y1KGNu4mYgA8cLLzjIOvZNy+XEClKYEGx4jTy9q5zvZZcyUeqWDmTWhr0mspzK9n1Vg518J8J5dPMV2eDJIjDw6/UcaGdD1ong8VpZuH1FWM+DyVAo04k/wBK3xByxKOrCpUmFuwbitvrQjebEdksbHw5jc9DbQe/CuAE8HNdtOAqmvixsuKHHGSJk/PDO6KRdHvZrgcM2h+dWhszAGbDOrOys6suZWKlCQbEEagi4r5vxeFmw0jxzxurhiGzAgluN7njcWPvUb+6TZ41fS5MtnmgYkdb1KLFrXJNuFyTb0vwqAs4Ym2mlSjNlS9+Og9ag0z0eKp2/jsadxNmYqScSYUX7MjOS1lt+yetxTvBubOMTI5EYSQuygG/Zk6i/v0qpItsTYYZ8PI8THjlYi/qOBo3sn4vY5D32WQfvrr8xaioTWWZeTlpXgJbYxznFxB1eG2jswNmZbglSdCDyPnTjg9rhFJLWW1ySdABzJ6Ur7U+IBmAjnw4udVZT4h1UEV22NHg5VKyTFVJ1SSMsl+hYaVS37KfwRnWf8kHbm+ollH5O1lW4LnQvfoOmlT9hb5yRd45pG5Xeyj0UaU67K3awmUdlBgZx+6FDfW9F4dj4QGzYBEP/wCKMPmK38fNEx6pHncvFdV7ZEtN8zJ3JYUtIQCQbWBOracxxpE3gx8cKiPL2jm/EkjLfQ3535Wq/Du1hPF+TQi3Moot9Kqz4z7Ew/ZRYjD5AUPZMsa2Qg3KnMBlzA306HyrN5HrbTWjR4vtGU9la4neGRnV+ElsrNxEi6aSK2jcBcnja/GhbvrWKNK0pCrPa9Faiva4B9N4UsY+8LGwPEEX52IrmJmHI/I1XC7TUjxt/qr3D7XswGcgEgWDEVH6z/Qt9BfqWdg9uEFQHTU6i40HWxt96ifEBe2iREYqQ6upteNiOWYc+OlL+z4MxILso8rPf7Zab9m7NcICO8vGxUA+oveni3WmLfDMrKZD7Ru1iOqRJHmKA2zSEmxPlYUR21u/DtLDiOYHLmDHKbNdejW4EaehrVd2lkYsZpL810DUXghjw6auAP2ncfUsaeZaf4J8ly5S+Sqd5/gaQxfAsLW1gkbW/wC5IePo3zqqtu7BnwpCzxvE1zZWBAPmp4EelfVa7WjbwEyfwKWH+bw/WlvfreKBMHN2kcEzIuYQSkOCbjQhfCfO9FpLZNVTWD5obGMRY1zQUZwe8nYvI0cEQLsWAKlhGCdETNrYVCxG15JS2YiztcgAAX8ulLvOEtD6e3Ww1sfF3KB9O0GTtAQWC8Lfu0TmwbBpEgchVt3AQO1AXvPm+eg6Un4WUxm41voV6i/Cj0W3g75X/Np2ZUACwuTqet6vLWDNc0nk0gbJGzIzEjVSSQb+tOu7G9jlUSTEYiBm7q2kJUkc/wA4G0pDkWwyaaMB1HH6014DBdvLZ0UIqkAEkt4vERwF7fKsvHhezo287bczP6FpYAw6dtMZgBq8z5l9RayAeoof8RNtYM4CXDllJJUKqjwm+bMttNAD8657q4kIDBKFaFgQQwGW1tQb8rVW29+0MGHaPDFpEDHK/wCEDmBfV7cjp703tlaQqhTS92JTxZSQfbzrnlqY81hpb3NxqOlR+V7HTj5UE2UaRyC17KLCsMnSuea9MSbSWEfUk+wYpB+bSzDiOYPQg0OfccPpIVA9r0m7G+KpzpHigtwMrYhSwzDkXVRf1OtPg2rhSmdsbCqH9iRFv6kksT7CmeGLtHTZu7GGwtmLAkcC5H9aNQ7UVtIwW8wDb/MbD70jbQ+IGAgv2EbYhx+PXL7u9z8hXmy9oY7aJIacYSMfgiW8jDqHPLzB9qVUlqRnNVun/I0bzYmARkYjEdgDbwuFkNjewtr8hSrhtpw3/QMC07f/AGMRfL6gyXY+1qH77brLs/D/AJSh7Q51DPL35ASdGUnTj5c6U8Vvvip/7bILWsot9qVt/IUp+NljT4ed9cdjFROcETdkluhbxGvMRuxsvGxGJFUECwePOSp63OjH1qso8fGpvKGkPPNIwv7LRnZu9ip+pw4Xz7SS3yvQTXYWm1gFbZ+C2NjlIiyyxHwyZgpt0ZTwP0qLL8IcdGjSOIwqKWID3JAFzare3V3uMpyTFLnhlBHtcnWu2+uAjXBYiQaDs20zG17afWq5yiSWHs+cXwL5TKEJjzBc9tMxFwt+tq1z8mGvQixq7/grhh+QyFvxTEi/QKov9Kccfu5g5TmlijZreIqL/OhjKGzhnzVALxsOmtNe6W1ZJSO6AqgKW1ux9K3332RBFtB48NlCNGDlU3CtY3HlwGlRMdjEwoKYdWQsBYMwLJdRma4/ETe3QVHbblGl4Uq2F95t6EjVoVGd2GVmB7qdV82+1V7NJfSujmuD1plKVhGKqdPLORNdJZswAAtwv/x5VyNamuayBU1o9YVqlbGtF40oz7COHe/E6/U17Mxyi3/h61lZQrspPTGGDDkgFHyMQDZtY30/0mmHdjemTCSBZEIQnVeKfxI3AHy4GsrKU4srbcf/AFHASRQMn55MoZwSqm4OoFyDofQ1887T2fLhJ3gm7rxtlNiSp6EHmCLGsrKftE+md8LEW1Vl9hRjBQMNS30tWVlRfeC66GHZOL/Evsf6imTH7RM2zMUjG5KHL6AA/cVlZTIV9iXufh54YBLE7IWJNjrG45AjkfMUWwm3opZWG0ZZkI1EV8sJHqurfOsrKLWFkeXl4FXam1IXxryQpkhVNFta9tL+5oBiZSzFibkm5rKynhLsly09I4teuLi/C59qysp3oicSa1NZWUDjY1oONe1lKO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028" name="AutoShape 4" descr="data:image/jpeg;base64,/9j/4AAQSkZJRgABAQAAAQABAAD/2wCEAAkGBhQSERQUEhQVFRUWFBcVFRcUFRQWGBcUFxYXFxUVFxQXHCYeFxokGRcWHy8gIycpLCwsFh4xNTAqNSYrLCkBCQoKDgwOGg8PGiwkHyQsLCwsLCwqLCwsKSwsLCwsLCwsLCwsLCkpLCwsKSwpLCwsLCwsLCwsLCwsLCwsLCwsLP/AABEIALYBFQMBIgACEQEDEQH/xAAcAAAABwEBAAAAAAAAAAAAAAAAAgMEBQYHAQj/xABOEAACAAQCBAkGCAwGAgMBAAABAgADBBESIQUHMUEGEyIyUWFxgbEjUnKRstEUM0Jic4KhwQgVJENjkpOis8LS8BclNFOj4YPiNUR0Jv/EABkBAAMBAQEAAAAAAAAAAAAAAAABAgMEBf/EACkRAAICAgMAAQEIAwAAAAAAAAABAhEhMQMSQVFhBBMUIjJx8PFCYoH/2gAMAwEAAhEDEQA/AMutDKbzvVD8iGE3neqJQFx4JC7yR8+Z7KRoWrQ/5jP7ZvjGe8EZgE2Tfz5nspFj4H8MJVPVTJxV2xs+V1GTE74FsFo3mCjaewffFLl605J/NP61g66y5Nz5N9g3r1++LFRc4LLOXefExUH1lyrZS3vuzWEKPWSgHLRj6IA3k72N9sFAXWabKeyDxTZmsmSQRxcz933wZtZkj/bmfu++AB3w/P5Kv08vxMedtNnyr+kfGNe4WawpM+UssJMUiYjXOE809sY7paZeY5G9j4mEwImYInqYcmg+mb2pUQMyLDR1cpZdIZjlcDu1guK4xS+vLZEspHpg6MBvmb/Z1QkaAjDiz5Y2dhipf446N86d+y/9oJN126NOHlzcmB+K6j1w7ZHVF5NCpIvu2COcYFdreYntTIpX+NujD8ub+yPviPma56LjuS1pRUAkpNxggn5IFrZnfCz6FfBfps42vCCHI5/Kc/vtFWOuHRX+7M/ZvCa63dFkZzZgzb8029iR4xSM+jLXVDFJm/Rv7DR5jrB+Qp0/CpnsJG4T9bei+LmKs17sjKLy5m0qQN3XGH6RnJ8FVFcN+UTGyDDIqtucB0QM0jGiEMP9A/Hr2N7JhjD7QTqJ6FjZc7nqwmE9FHoDVop/FdJ6DfbMaLXUU5YHqU59xjPOBmtfR1JQyJDu5eWljaU1r4icr9sS8zXZo1gQJkwXBGcpt46oVOyHDNltn0pRQero6oaFsh1N9zRXl12aOFxxrkXy8i2yI/TGumgwgyMTNiFwyMi2sQTcA559EUn8k9PgvFM+fbAktd2vuQD954pVNrh0cAC0xwxvcCUxA6LE57LQtK1yaMDXMyYeSo+KbaCx+8QUSoOy3q5G7I7Ix3hUP/6JvQX7Zar98XWbrm0YSDxkwf8Aib3xnmmOElNU6XaqkucBVBZkYHJpa36AIUv0mkI0yn6fGUv0G/iuPuiLped3RJ6bmXEvqVwf200+ERtJzu6EtFsLU8490cjtXzj3QIpASpER03n94iRMRs3n94iEBYtDz8LJ2v8AaFEI6Pm7IRpG5Sdp+6NB1M8G5FW8/j0xhFXCLkWJJuciOiAVEHT1JtDpKqNn/wAPqH/YH6z++EE1fURL+T+VYct8uSptt6/tim2goyMVUAVUavM1e0Yv5M7D8t+jtjlJq+oyikyySVUnlttIBO+Ml9oT8Y+plLVUJPVRrtVwBowotKOboOe2wuAd/QTC/wDh1RH80f1398bKViowavqIhKpszGqa1eCdPSJTmQpUu7K12J2Ybbe0xlVTtMSwGbwSdMuFHQIO8KUdKJk2Sh2O6qewsB98AxneBePRB1KaOHyZv7Qf0w2qtSlBeXhE4YnseWvNwO2XJyzURzr7VDRXVnn+8cvHof8AwQ0d+m/aL/RDZNSFDxrLedhCIRy12sXBzw/NH2w/xMA6mA3gXj0K2orR/nT/ANdP6IQotRdCyks86+JxzkGSuyj5PQBFrmi8CowAx0HK3XG86U1F0SSZro87Est2F2Qi6qSL8nZlGEtKsL9ZHqt74uMlIKE46ptHIAEUILHY2PVrqro6ygSfPEwu7PzXCgBWsMrRZpmo/R1jYTgbf7g/pjCXPFOsldTztHI9A0GpbRxky2fjcTIrHygGZUE2GHpMCr1LaOCggTc5ktb8YDcM6qfk9BMT+K47ofRnn6BHo7/AzRvmzf2v/rDObqU0dxyqBOw8W7EcYNoaWBnh+cY0fNFbJqzz7DihezHsHtLHoB9SOjOif+1H9MZLw94NSqGvaTILGXhllcZueUAxzsN8KPPCb6pjportY91U9Te0T98IUfO7oVqByF7PdCNMc41WiTlZzz3eECOVR5R7vCBFICXMRk7n94iVaIqdz+8RERslaJeWnafujUfwe+dVejL8TGZaNXykvtbwEad+Dxtq+yX4tAhGzkQ3p0F39P8AkWF2NobUxN5np/yrBJxuhAK5HsPhHKFPJp6C+yIVdcj2GE6QeTT0F9kRj0S8HmgtcMl+kl+2Icq0NKw8z6RPahyhgU84CsGa67TyKP6Zv5IxOsPKPafGNr13HkUf0zfyRidYeW3afExsA0eH2hl/KaTrmp7awxaJPQa/lVH9KntrAxo9WOkIVK8qV9If4UyHTHphtUC7S/TP8N44HGMXhFKxZT1QhLHln9CX4zYcmGinyjkebL/nhS/IsjWRctCNG3IPpzP4jw4FjaEKNRg+s/8AEaM1FtNpoYnpkfk04/oZnsNHkqaPJj6R/AR6005/paj6GZ7DR5OnDyKn9I/gI7uFJIhjMwaUM+4+EFMHkjPuPgY6CT0fqYln8UyM8sUz2zBtZ/D38XSVCAGbMuF6gN5g2pn/AOIp/Sme2YxnWtpWbOrpgmArgZlCncMW31WjFQi5MrJFzuHlazYjPbsytbotE/we1w1MjCs4CdLDK1tjDCwYWPaIoBEcjSUIyVNApNHrbRGm0qqeXUSiSkwXHSM7EHrBuIczpgE5C2Xkpmf15UUTUSpOjGxZjj3w36MKXt3xfifKrfPyTi315ceZDijByTfyW2dUA9d8wRsjBta4LaVN/NlD/jJ+6PQIljdlGD615VtK90v7JLn7434YKN0RlszurHk5fon7oaSNsP68eSlei3iIYSNsdsdEs5P5xgQJ/OMCKAmyIiZ3P7xEuYiZ3P7xERGyc0St5kvtfwEaL+D/AEaP8LLKDbiwL7r4rxQNALedK/8AL9ku8aH+D5sq+2X/ADRLdJga3+K5Xmj1t74Sk6Ol8uwPPOxnG5egw5YwlSjn/SH2VjH71aSDIWZRJhPO2H85M6PSglJQpxac7mL+cmeaPnQ5mNyT6J8ILSryE9BfZER3wMbVVCnI53xi/nJnT6ULfA1v8v8AaTf6o5WzByPpFy7jDpBeEpXhCMs10U4HwK2K5nNtd28zzibRjdYOW3pHxMbPrsyNCP0reMuMZrj5R/SPiY6oX1yA1YRLaDl3q6IZ5zU2Gx542HdESYsHBqmZ6ygwgmzqxtuAcXMUxpHpkUgJPKmftJn3mEp9Fy5fLmc4/LPmN0xIQ3qBy5fa3sGMkqX1BMKaT9JM/WHuhmlHaa/lJmYT5Q6G6ok4bDN5nTyPAxnN2mCAKM/7kz9Zf6Yb0NIcA8pM2tvXz2+bD+W184QoeYO1vbaJTwMYcIaM/BKjysz4mZvTzD82PK80eRX6R/BY9X8Im/I6n6CZ7BjypOH5On0r+Cx08btYJGBg9OMz6LeBghhai5x9B/ZMaCPRGqGm/wAppzimZmZscgc87BujHdZs520lO40FSMIsbEgBRa5G09cbZqhT/KKbsf8AiNFD11cFXNUs6VKdhMW7lVJAYZWy2ZWPfHPGT7uy1oyKYsJWh7PpyhswIPQRaEBtjoTJZ6d1c6E4rRlKt5iEysTLfDymJYm1t97xMPR+WXykz4t/l/Ol9UVnVVw3l1dNLkzJn5RLXCQTm6rzWHSbWv2Rc5i+XX6JvbSOScX4MTFDv4yb+v8A9RhutmVh0mACxut7sbnKQN/fG/4bxg2tv/5dR+jY/wDCvuggmtjRnmkR5GV6J8Yj5G2JLSBvJTqFvWz+6I2n2x0x0SwtRzjAgVHOMCLETjRET+f3iJhoh5/P7xGcRssegGtMlnqn/wAKNC/B+mKFq7kC5l7SB53TGd6GezLlfKcPXKtf7Y0X8H6Qpl1ZZQeVLGYB3N0xE9MaNfExfOHrEJUrLy7Ec87+pY6aNPMT9VfdEfVNIky5k2aJSIjMWZkWw2dWZjlTS/xGZ7w10866ZlJLxPxYlqED4QzsL2PVdhfqEarTryEt5q+AjzdXcKEmaSNUi2TjQwVgOYMrEDLZG/6IeROlJMlohRlGEmWBcDK9iL7o0klGsFydpD2plWKfSL4GHLDt7oZ1VBKODyafGL8heg9ULfiyV/tS/wBRfdDUcYM3RmWvA8qhv/uN4pGNVnPb0j4mNf13UiI9FgVVJdr4QBfNLbIx6pPKb0j4mOiOhCBi8cClJaRyrYbOCdi8oBnN8rDkkno7Io5i1aFpfJyXNwGZZYsbXHKMztyKj60TyK0bcLqR6Vp52NFZb2IuCRa4Ow9+3vhOdz5f1/ZhtQ6PQy5ZKAMUUkKWABwi4Fj0xT+HfDORROJctcU9Qb3Z8KYgOdZrk2zsIy/2slQ7Pqi/g33Q3lr5SZ9TwMN9HSccmW7BgWRWN2mLmR5uM27Lx2VQpxkznfI/OTPN9KE2mskVQ5mTCpAAyJz6rwWiHkx9b2jHBRr8/wDaTf6ob0NMvFrz9/5yZ5x+dGX5UthYXhL/AKKp/wDzzPYMeV53+nT6WZ4LHp/hTSKaKpzfKRMPxkzzT0tnHl+b8Qg/SP8AdHVxJKOBDExZNB6Op1QNOZ2aYjZSwOQpVrcomxmG2Q2KMziOQrjRJGcTKlAbFUjvxuc+vP1WjSV+F8dXk9KauaRZWjZKKcQXGMr7eMa6m4FyDkchmIsU4clvRPhGZ6mJmOimh7kLN5PKYWBUE5A9PjGhzKBChyOan5b9HpRz9lKTQSSTMW1q0XwmoRZMsXly0R2tYvMsDb52EWH2RnelNFCQQpYF7XYDd1Re+F3CNZBdFN5trMQcpYtlLDbS9jn0XOdzGazZxYknaY6Eq0Qye4J6WFPUypl8LIwIPv6o9J6I0xLqSkyUQQZRvY3scSXH97o8mYo0/VFwnCzlkzCbP5Mcplz2pmpG/LvEZ8ipWOPwbzijBdbB/wA5UfoSfXKb3RtaS1vbl/tJu7b8qMO1poF0zYX+I3knbKY7WJO0xz8PIp2XVFJ0ivkEP98+f/1EVT7Yl68/ky9TeLTP+4iafbHZHTM2EqOcYEdqecY5FiJ1oh5/P74l22QzkaOaa5syKL86Y4QX6BfMnsjOI2TvBhVMxQ5CgiaASQBdkAG3rjQvwffiqv05fg0Z7SyJEpl46oS6sxKyw0zaBblAYd3TGl6n5UmmlVN53Ibi5gMwBDhwtivmRkeuM56Y/DTZk8KCWICgEknIADaSdwjz5rO4ffDJpkySeIR2N7kcYxPOI6BbLv6YW1nay/hjcRTErIQm7ZgzTsuR5vQD0xQaSmaZMVEF2dgoHWTYRPDxOOZbJZf9UXBaZPmvUYUMmUpDcYuLESpyQEWvbfuvG/08qyKBYAKuzosN26KPVaaptC6MSWCsx8BUKhF3mkctiRsAvt7Iy6u1uVs2/lCg+SqXUdmUNr7z9iqR6Iqlzl/SD2WhwGjJdXXDaoqCqznxlWuVbaRmAyttvmeScj1RqLVaeen66++IlcMobRmOvNuXQ/SN4pGM1XPb0j4mNh1ynjZ1Akoh2MxrBCGNyyW2Rn84yKJr8ioqcRNsmkSTfK+6c/VzR86NoNtWwUbGtPoVJctZ1WWVWF5UpfjJo3Nn8XLv8o3vuB2xYeC04VNRT8hVRZqKstSQqIXGK17knMEkm5v0DKlz6iZUTS7lnmOcycyT90Wjgc/FV9EitcTJqlypNiAwso6Vvv3kdEKecI6IdYpt/wDP3PSAlx5+4dURXSNSBy2MzK5vlMFyLW2i+XR3Rs3DPhUlBTNNfNjyZa72f3DaTGZ6q5PwquefNW+G8y52GaxJBz2/KPdEdFH9JlxyrLNd0MD8HlAixEtAR0MFAIPWCLd0KShy5n1fZhRJQUsR8o3PRe1ieq4A9UQ03hdSS5rh6iXfk3swIGVsyNkaKHbCRleycCRDztMyaaSpnzAmRIB2nlHYIk6OtSauKWwZTvEectY1bMnVs8EkpKbABfcDYRL41dMEa9pPh7RVNNUSZM4NMaTMVU3sxQ2Vekx51njyKem/3QSj5MxW81gTmRbPbln6onuHfFcbikEGXMPGixuLuqs2fpXjVJLQFXMP9DyS3GgC+GUz7dhUrn1m14ZS5ZYhVBJJAAAuSSbAAbzE1U0S01OyufLzLXUMpwIrXF2UkFid24C2+NFGyW6Lnqb4VTxVS6NGliTMZnfGuZsmxTtvyY27TFdxUiY+8Kbb8zkPtjzBq9cjSdHh28enjnHoDWROCUmIzGRRiLYbZ8khRnvxEW67bY55xfZUXd7PNeknJmNc3NyWN78sm7G+/PLuhrC9Uc8gFG4C/icyeuG8bIkF4eaJqjLmKwNirAi3UbwyvClMc4GB610bylD57OSeogGMP1ptfTZ6pQ/gtG3aBml6WQ6/Lky2vtGaAsRbrjDNZhP46cnI8Vs6PINHDxKm8Zo0KjV/6c9qH9+bEVTbYlan/Tt6Mv8AiTYiqbbHXH0hhannH+90cjtTzj/e6BGgiVqp2FSd+wRHGqckHEbjZ1dkL6SGYO7Z3/34QzETFYGw5mEm5Nze9zF10ZVtO0XUyEZw6FZzC5ImS0viHcGLW2ZRSVWJfRFY0m7q1hkrgGxKMGDAd2/sgYIiY1HUdwVE6e9VMF1k2CXGRmEbfqjPvEUXRvBmZUVUunk8ozCuFt2BvlMBzbC9xusY9H6MkSNFUBUkCXJx3J2u2I3Nt7Ho7OiMeaVRoEjHNc+lDO0kZV7LJRUA6yMTHvJik0kuxN47pvSPH1E2bny3Zhc3Nics4UkKdsWl1ikC2SuhZplTkbGy3NrpkVJ2MOmxsbb7R6fRQEBY3souSNthmfvjzFoh1WdLeYcKo2I3yDYc8PaTYd8TfCrW1U1QwS/ISrWKKbk26XteIqzbraJDWdrC46aEpGCqEKs4UBziPKQOMwtrbLX3xnEqSXYKASSbADaT0QejpTMbCN57gN5J3CFJ00KCqdYZt7dVty9W/f0C1jCG629AnzAl0QgnY7jf0qp83r39lonuCIH4w0fitbEpN9lr3N/VFXtnE/IYIizM8S0+GXbc8wlb9yY++0OjNuyU1g8KBWVbcUAJMq6SwoAB6XsN5P2ARqmrHg2sqjktMRS80tNOJQbAqAgz6s/rRgstdkeo9ETVaVTMp5JlAjK2WBd0Q0IoGtvhhJppTUspQJ7gYiqABUbM8rLMjojDlZmIVb7bgX2dLHr642zXjwQaaiVcoElFwzQB8narfd6ox/RckWN9pNu7+/CLxGOAiuzovWrfhDOSfJlFhNkvMVHBTGBiyBxbQegxH8ONAzaaZNL3ZZrh0a9yU5Vr9BG/shpoOfMkz8UlsBw2J3cr7NttvQItnDXTspzJ4wCYQgVrEC2V9g33JjGU269Ojr1wZjQy1acoYHCxAIBw3vkOUcge3KJ/TugZjqrNxchJaKt2uobCirdFALNcg5gW64WoNL6OlzmafJZxayqRcdu2JvSul9H1FNNZsTMEHFhcV1IFlHdlG6aWWmc0s4RUZb01GVZW+ETsN1ZSVly3IsGUWu9r7TbZsiHnTwxsbML3uBYnLZDEndDmilBmCs2Ab2IJt12EaSlaIii76ouD/GVjVLi0imUzHJzzscK9e89ixZNY3DSkdUEtJcxdoljCLk/La2ajd0mKTorhs1HJaTTAAzFZJ7Pmr5nA6qeaQptFWmm+eW20YRttt/z+zR0tBqqoLtiIUdSgADqAEImO3gjGNSDhhSUbEdohODjZAB6e1cGVO0ZSnApIl4GJUHNCVzPcIyPWjKVNNMFAUcWMgLC5km+UaTqUqL6Mt5s6YO3JW++M61rp/nZHzF/hGOaLbbv6mhSaw+Tt8xT/AMje+I+m2xJVGaN9AD/zCI6lGcbx9M2EqOcf73QIFUOUf73QIsCVmysQIAJO62eyImJnRvCibTteThBItcrn6+r7zEbWVjTZjTHtiY3NgFFztNhlCSpAEvDmkTEwXziBmbZk5Z7oSkS8RABFyezxhzJpVLoSxSWWs7WxFMJ5WQ2mxFum8JgjVdUxpKNqqpqJqS2JZJaNz1lIxxNhF7XtYZ7jFc4XcMBUO4nY3u5YLjKqgOxAqkZ2OZJ23yhPTfBqbJkh5jUzS2ZTLZAgdkBBAJC4jybAgknMXijzJpZiTtJJPaTeJq2aJ9cijhQ115t8r7eyJKmmDDfo8eiIsDK8GkTCpNj8k+ENqwWxSbOY3DEnMm18gd9uqHOhdEtUzklqVW+ZZyFVVG1mY7BDNenqB9Rw+6LTP0AFp1wzaeWs0klpxIYgYXTAcJwjC4v0nuhX4Wli/gkeG2hqaiSjlU01ZpLEz3RgcTgrhBAOQFzYd+2KK7ZntMPpmggp/wBTTHsmMf5IYTVsdqt1qbiKoxbbAGifoqUz5lPJDKvGSwMTGyqQWsSdwzPriAlLc2yHWTYeuJt9Eh8FqmmGFAOVMYdfmwmAnpKiaS7S3FmQ2O8doO8dY2xbaHWLUy0Cq5GBQqG97AAC1jlEBJ0DlhaqpCNx443X7NnV6t92D8gkZZbwQQegg7wcs4ljWC9UOt2pxeXwzJRGF0KjNDztm+1898UKtmIapvg9wmM4Q3m7hAVoYTUKt2ZgjtyvCSHZZdI14kyQBzmip1Faz7SYkNO1WPB6MRBhcUKV+l8025UDFClNUshuN+RHSIRgCNzEsVJounlkPUVFssQlyExub5gF2sin1w2nacKypklFCy5jYswpcgHkhplrkDoyEONFcE5tSoZHkqLZcbOloT2KTf7IfVGriestmLyOSC2U+VsG0CzXvB1byFlRJjsswWADAAqVygkOqiWoRSGJY5kdENAYQHbQZdkEuYe6N0Y84kKUFszjmS5Qt0AzCAT2QAehdTdEZWipZNvKs8zbuJCj2YzXWu4/HZ32lr/CMQA0XOW2CYq2B/8AvyGFsJsMIItnEamjpomAu6MbML/CJLnNGG3GemMlCm3ZQWb8U/0MseucD90R9Jth7VclHUkE4ZYOFgw5xORUkGI+Q9jnFr0TBV88/wB7oEcqGuxMcixAgAwaacz2mCQCHkiuI24frID4Zjuie4M00qfU4JgxSZp5aKxUrMAOFhcXIv0XybPZeKtCsmqZQQrFb7bEi8KgLPXUfEmqkLiIWauAE3IDWt2m0VmZKKkhgQQbWIIN+jPfD2dwlqWBDTWNwAdgJA2XIFz0Xg54U1V/jn3dFshYEC2Rtv2xMY0XKVjdM8I86/rsAftjkyXzfR8P+rQ8XhdVAg8acr25K79t7C5gw4WzrbJRbbjMmWXB6Q1tvXDofdUM8OeWziz958Ytc1RP0MGHPppwVvQcHCfXYfVEQg4Y1ABuJZR74kMpAjdZAFmIO+LtwAqKWcGBmCRMmpgmy8I4skHEkyWMrEWFxnv2QnE0jNO0zM7QLRtUyloVYrx05yLi6U5CXHz3NojsAvkPsEMzoyYDr8IUA7PsjWVQdA9QhZUHQPUIpRsWjLNFaNM+dLlKyKXYKC5CqL7y24RI8JdGClcU7FmmyybnBhXC1iAtzci9yDbPH69GMoWOQ2HcOiKVwn4OJSOrVM+aJzoHlcTLxLa2XlWdd+XJBtaG4E2VpHIOYsev3QhUzbtl1CO1Vc7hC7MxAIuxLG2Jt57YbSphxC2ZvGdALaTQqwU7lGzrhnEtpqiYYXO0jMbSO2IgiCLtA1TOGBAgyLFgP2m3koOi8N1mQUvlBbxNCCTFsYLCs87D1eEJRQxQNcdnhHLRyW1jHSIQgCHSKDLcHaAGHaDn9l/shssPqNB2329kJgPOB3BoVk10acslUlO7O2ewGygXG2HEjgcRRNWNNRQJmCXL2tMW5QuD27BvsdmV4qtnFVKrkGsSBlci4H2MYbztJzGSWhbkyxZBnbnFr9tzD2hlhruAjyjTyuNRplQASuwSip5QY7wFN7joPezbge/wubTJMltxQJLk2Ui1x2E37s4jZ2mJrTTNLnGcWeeQYEEDqsYbCpa5OI3O03zMMBIwIBgQAHcZm+2OQCYEAAjschzRUhmFgATZSQFBNyNggAQAhZqQi2LK4uL7xe2XeCO6LNwR4J17z0aVImgXsWsEKqwKlgWtYgG47Ih9MaGnUszBUI0t9tmFiR05wMBjxawogUbvshPGI6JwiQJzRcxp6NTZjGwdSbmxVWxZC5ta3qhfSWikkFLBgxTGLXblBiMstgIG3piH0VpsyJqzAuLDfI5XBBBz3ZGLvo7WnUIcMimkS8QuGmMeaLnEWNgRthdTSMq8JDgjw3lCS0jSHGcUhHFqgmM188gB13222dJN39TpCmmgNSpPRbkHjxYnZYheiGb6ZWoHGDiy7895aWDFSRk73dhe+fJHVvgqtFX4H1HatCymGiNC6NFxIY6Qxk3CepdqhldiQjEKCSQBlkBu2RqqtGYcNKfDVvbfZvWIcyUGpNEI8tHmPgQNMDW2khrgDuO2HizNHqvNmq25gxJ7bbIhtK1xylrkqAC3SbZkxGExz9XLLZd0XGXwjpZct0RGbFa5OZJGw3OYipVU7G5a1rm9oSgRcYqInKzkKSRnCcL0j52O+GxHH2weRTlr2iWodEBUafUKcA5q3sXbd3RHypqM9xaXncbx1f31RKlegoQqJJAzGww3iyInHI6uUuACCpFzt3eqK/USsLWtbvB8Iad4CsCUKjOEoOhigFZcu5t9kScqVhHWdvuhHR6AAnuhWa0QxDCubMQ0hxVHOG8UhggQIEMDkCBAgANAhUFOhz3qPuMOZE6QOdLc/W90KwGN4dUZnE+S4wn9HiPsxM0WnKWX+Yz9FD9rGJQaxggskk263AHqVYNgN9FjTFrSWqlH0jIP3iIss/U3UVOF1nnGQDMNQ2Iljtsy57b7jEEmtScvMkyh6RdvvEOm1y6QUDCZC33LLBP7xMWqET9L+DxMPxlWg9CWzeJES9N+D7Trz6ia3YiqPtJjOqnW5pN//tMvoKi+AiEruFtXO+NqZz9RmNb1XtBaFkunDLgVR0U5F+EKylcRDWuCCQBaWM+nMiG+kqqlqpZUFcZCjjRLXEoWwHJDg2sLb8oz95hO0k9sFBilNLwlxb9NK0VpCRRS1k1AUsoupKuFdWYkMGQFz2EC1ocz+F2jwL2Zrn80zi3dNXOM+rK0zKeViN2ls6AnzCFZR3HF64jwYHJaSQJP5Nc4xCFaW2NGAZTsy6CNxEHSZFX4HVZMkqdikEd+IH2BFiV4i84NFoeLNii8PKY/CZbAc5VAO64NrX9UXNXiD4bSsdKTvR1Yd5wnxinlCITTXA2ZJq2kz5sqUeL4wM5OFhYZA227fVFYmLYkXB6xsMSulOEs2olok8iYZYARzzwo+TfeO2Ie8RjwAQLwIEAwQIECABabWOyhWZio2Am4EIwI5AAbFAZrwWBAAIWkUztzEZvRUnwjhnWPJFvt784Vk6UmpfBMdb+aSPCACcodA1JQeQm7/wA23uhKs0VOQEvKmKBvZGA9doZJwqqxsqZw+u0J1XCGpmjDMnzGHQWNoKQsjWo2wjErobQpqcflZcsILkzGte/R0wppPg3xMoTBOlTATayHOALIaBAgQDOQIBgQAGgAR2BAA5ptHM+wr3k+6Juj4CzZluXLF/SP3QIECyxMtugdSwmnylSR6CfeTFrp/wAH+jtyp889mAfywIEayVaIszDWPwap6GpEmnM1uRd+Nw7b5YSu63TFSgQIiaplrQIECBEgOuLPEYsrCbbruUv6sjDaOQIbEi3cEqiyBbc4vc+jhI9pvXFlVoECFLY46FVaEtIy0aTMWZiwmW18Nr3Ckrt+cFv1XjkCGgMvgkCBCGCBAgQAcgR2BAByBAgQACBAgQACBAgQACBAgQACBAgQAGmbYLAgQAcMCBAg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030" name="AutoShape 6" descr="data:image/jpeg;base64,/9j/4AAQSkZJRgABAQAAAQABAAD/2wCEAAkGBhQSERUUEhQVFRUWFxQUFRQXGRgVGBcXFxUVFBQXFxcXHCYeFxkkGhQUHy8gIycpLCwsFh4xNTAqNSYrLCkBCQoKDgwOGg8PGikkHyQsLCwsLCwsLCwsLCwsLCwsLCwsLCwsLCwpLCwsLCwsLCwsLCwsLCksLCwsKSwsLCwsLP/AABEIALgBEwMBIgACEQEDEQH/xAAcAAAABwEBAAAAAAAAAAAAAAABAgMEBQYHAAj/xABEEAACAQIDBAcEBggEBwEAAAABAhEAAwQhMQUSQVEGEyJhcYGRMqGxwQcUQlJy0SMzYoKSouHwFVOy8RYkQ1RjwtJz/8QAGgEAAwEBAQEAAAAAAAAAAAAAAAECAwQFBv/EAC8RAAICAQMCAwYGAwAAAAAAAAABAhEDEiExBEEiUWETFDJxkdEFFVKBkqEjsfD/2gAMAwEAAhEDEQA/AFoFcqToCfDP4UpZ6RWBpYBPe0/EUs3TMxFtLaeEn41hSEFXZl06W39KRvYdl9pWXxBFJ3ekl1tbjeAMD3U1bHzqSfEzSdAOrZE55jkDHvg1L4La2FTXCBjza4W9xEVXfrQpzhMO932FnzA+JoAtR6dBRFrDonoPgKj8V00xD6MFH7I/Omi9HL2rm0g/buKPgTRW2bZX9Zi7Q7kDXD7qrcWw2xG07r+1cY+Z+FNGNPb7YMDK9dY91sAfzMKicRiFzCs0cyAD8TUjFiaKTTJLgH23P4jPyoxxQpCHRail6ZtiRST3/wBqPSgQ/L0BuVGi5H229R+VEu4th7IDeLR8qAJPraDrKhRjbx+zbXxYt8KHrrh1uKPBZ+NFATPWV2/Udaxu7qwbvI/rTW+ltzLFz3BiB6CpYtyZa+BqQPExSR2lb++vqD8KiglmI6ve/ESfiaVTEqvs2lHkPypCpj3/ABS3wJPgCa47Q5I58opodpvwAFEbHXDx91SLSx6cTcOlr1YUUm8eFtfU0xOIc/aNJkk6k+tIelkheS4f+oq84AI8pzHrTdsP96+3lApruV3V0bhp9RVsNZ4uzeLGi7tgaJPjJ+NJ7lduUytKFfrSD2UHoBRWxx4CkitFIppIdIM2Lak2vtXUU+BqqHSO60866g3TyNDTplD8rQEnmaVIohFSIIbjczQHENzNGIohWmgAOMfnRDj3rmWkmFNAHO0nop2q1IOKSYVQDk7XaiHa5powpJhTAftjy3E+RI+Bo645qjOtijrePdQBJjFNQi8ajxdbn7qOHPM0gH++aNNMgTzNDu0gHldvDiR60xuWTFFwoooB6MWkxvLJ4AyfSlQe4+hpphcAvXK0Zz8oqeFmikJsjgDyPp+dOBgbmX6N89MtfDnT1LVaTYVVZLTqGVlJB1iMtPnWmOMG6d/9yc+bK4VRlq7KunS2fhSy7Bvn7A9RWoLspeVLLs9eVc76rpF+r+jn94n5Iy5OjF88FFLL0RvcSvvrTxg15UYYYcqh9b064gxe2yehmidC7nF/dSydCG4ufT+taP1I5V3Vis3+IYlxj/sn2mTzM+XoOOLNSi9B14hj5/0q/dWK4oKh/iS7QQap+ZRV6FJ933mhu9EUVWO4MgT6CavAWm21BFm4f/G/+k1P5lNulFfQLn5syBrNF6qnTCiEV6B6Qh1ddSu7XVQ7Gf8AiA+6/p/WinHj7r+lCRQRU6Q1egBx68m/hNFOOXk38JoSKAinpFqCNjl/a/hNJNjV7/Q/lR2NJPVaQ1BGxi8z6H8qRbFLz9xoz0i1GkdnHErz+NJtiF51zUm1FBZxvDnR1xC86QakW1p0FkgMUvP40cY1e/0NRoo4o0hZIjaC9/pRv8RXk3u/Oo4UIo0hY/baIPA+6lFxQGXlUcKVfU+J+NGkTkS2Bxc3EHM1YgKqGzP11v8AEKuApNUJOw6a1pdtkFxVYdoglTHkRNZoutaXatobiye3ukr4HXxpQ+KvR7efocfU9hLE3r4ZtxAy8CfwryI4k+lItjcTIHVqJLxkTkBKyQYFS4oa8VZUtnFGVkdd+sEIVgNunfGUSWWMp+7vcabizigS0gzwJEDI6DhnFTU0nevBFLMYCgknuGZpLM0qUV9AsjVtYqc3T2jwGkiOGkb3fSmHsX95CzjdAO+JBJOfJR3eHfUHivpKwyHiRMEyoPkDr61Ytk7XtYm2LllgynLkQRqrDgRVTc0t4pfsVKMo8oZXNmX5bdu7oJcgAn7Rcjh3p6Gk22biWDfpd2WMZnQFoIjTIrl3VOk0FR7xNdl9EKyJOyHPtXJi4rjN8wCTBEwMiBkOFLbeaMPe/A3vEfOpCorpM8YW7+GPVgKzU5TlG/MFu0Zm9JmlHpOvePQArqGupgRZxS8/caL9ZXv9D+VS31eg+rU9w2Iv6wOTfwmg68fdf+E1KfV6bYy4tsS3gBxJ7qpBsR927+y3pSN2+BqpHjA+dPbd9bgO7w1FFtYBGvKbhG4NVPZBiT7XDhU8FpW6I25cP3T7vzpDfPL3inuM6vfYWj2RoJ3oHjxpoapcCezE2nl76TaeXvqR2ThEv3OrZoEE+kfnSO07CJdYWwVXLKd7PxpXvRWnaxiwPdSLHOlmahsYNrjQuuX+w51ZIiKMK57ZUkHUGD5UIoECDRgaLRhQFgzS1z2j4mkaVc5mhEyHWy/11v8AEKuK1Tdl/rrf4hVxU1MgQotaNdwHWMIuFHUZR90nlkdazhTnWlW8KWuK8+ypWOc6GaMcnGVryfz7cHL1PYb/AFRpI+ssCNZy7+LcqEYRv+5PH3a/apfEqST+iDcjIHD3akUkbM62RnOc8J19/uryPecnp/GP2MaOGBf/ALg/3+9Ub0htm3aDXLjXUDA3LfEoJ3st7OCVyqUayoOVknXMHWCpHqfhTbazRauFbLb0MZieOeXHITFC6ibdOvpH7GmJeNfMz/auPwl5wVwwRrgDA7qjI5SB5HMcqcfRlh36zEorm0q7kxMbwLLzGdM7u0HLnrQRuyiyEG6FgKBugRkKsfQy5ahwVl99XIUmQrDslh3kNXTObhFtff8A2ep1aXsy0f4Xd/z29/8A9UB2Xe/z29//ANU+w2LDyQCNNRGs8PKlq4n1eVeX8Y/Y8eiKbZd7/uG9/wCdRXSLBXUw7FrxYdkFc85Yd9WhjUH0yb/lT3snxn5U8fVZJTSdc/pj9iofEjPGolGagr1zvArq6a6mMkzh41oDYplg9nvuk3WbeJgbpnI8SDVjGwrqwvVvkBw1HOdD41MJ6i8mJw3B6N7CW85NydxMyNJPATUZ9IWHw7m0iLuhN4dlYGegLRmTn7qu2yJtWdzqrhyJaF1J5HjwqHXYPWAdZKLMw5UNrxInPKnJ7Cgt7KZZ6Hmzhrt5GLuBJtwMkHHLMkHXhFV7Eq7LAMb0ZnQ+PvNakcDbs3mvLi7S9mNxmMEgQsxrVY23jLVo7yIu+xB31AzkcABuqD3ZUagruQ77OtrZHaUndBlQSS0GZaYA0qMxF2CVCpl2fZUkxkcyKJgsabeM3lJ3SWfcn7wIK8gZJz4U/wAXjU3g5Bl8oVFPaESZLASZ5UoprllSalwivX2IYsDusIiMuHcKK+AvWx1lxGCMcnIO6xInJjkcque2ejyWGR4DPAZ9CAYGQgQSOcc6k7W1gtkWmC3FQEGQGBAaAQfBqTzJcDUNtzNwJ046RVw6NdG+sw94lrQuL2wDmygAa5RumSO6iXthEXVuWwrIQWOR3laDKEn2jGYAzjhzjGxbgOlnfm6u64USSmsADMcDV3rWxK8L3IF7gJMc6MDSVywymCCDyOR9DSgHPKtCGGoQaKKNQINNKk50hSnWDv8A786YMe7L/XW/xCrepqn7Kcdcn4uXjVtBqJAhZDmK0m3aY3VcZAKVI55yDHHWsztnMeNaIl1+sDidzcIblMyDHgdaUVu36PfyOTqewfEsm+d7rJ7pjRdO7Sj27qkBQzrG8AdMhmeHIE+dLLiKUFwTNeAZJjFb6T+ucaazBmY/1f3FQW3unFrDNAuNdIgkD2Vy+2dTqMh51Zdo41bVq5cgHcRn/hUsPgKxXAYQ3JkbzMCTIkbxBMkcQAGY+Aru6Lp1nnuawSdtjTaG1wSSsZRMCAWInIcBrSewdt37F03bVwqxBVjkQwPAg6iQPSm+NsqGO7oMp5nnTZnjIcNa9WcIrw1sdbblybBsT6RBeZVuFLLHdA3pKMePa+zJjX1q54feCjfILZzGmpj3RXmvrpOedbx0L2n12BsMTJCbjE6yhKGfQeteN1nTrGlKPBy5YKO6J4tVe6a3P+XH41+DVOG5Vc6bP+gX8Y/0tXJgX+SPzMofEikGgrqAmveO8Amuok11MZcsFsN1uHrSNxTIA1IGhaR2Z5d1Wx/+cw7J1zWng7l1TmrcJH2l5j4UrdwRYDftlVIntMqTplmZ0n0puMGET9EVUcgrD+a5Hxrzo48q3OuTUviZj23beOtX2s3cRcZgY7LEhgdCsRINNB0exTgsRdIGu80e5jn5VqVzZeG6xL2LvqHQyu44Xv7RAM5zoeNNLu2djWtd24f3rnz+Vd0U2vEZuSXwoyvD7JDXFRzuywUkid2TBy4+FWfEYNbtsCWVECqGC5QAABJynTTnVvwHTPC3GIw2EGWbXCioq+JifLWq3tPpiwvOrQQuvMkifIQYiolKuN2N+LtQja6Av2Wt4a/eeQRIYKQWBIMADSeNO8cl4XLlk4RLKMoje6ohCN4bzIskHPhmI0pK90xxVyEw7BSWHZC6hoEDlnPrTPa1y5buxC9pv0gEdokneZjxJ/KplNNeo4Jomcd0OZwtz61hlBjVjHfJMAeelK4LZezrSzexi3DxCOu7zyAUmPPzqiY7CQhMsAzEqpJO7pl3ioxbPdVR01wS4ys0PaO39nEQ16/czLFbYVFJJJaQV4kmagG6Q4G3c6zD4W5IyG/cLD+Eg1BYQqGzAPLlTrHYYOJUZ5aCPL3VoqSJcW2SeI+kW6TNu1Zt5RkiE+JO7M1F4zpjibghny5VDGlRgzxIHdnVCUL4Ert4sZMeQA+FEpf6oeYNE3K0RMotcidGFDu0a0oLAExNBI42Uf0yfi+Rq2hqq+DwRFxTwBUnwn41PptewchcUePZ+NJ7gPFOdXSxjWtAN2mRkz5Bz38MvWqMmJQ+y6nwYGlluEaE+VXCSjyjHJj10W21tM86eJtOmFzo1bS3bc41SXCk21G8yyJOjnIaTFFGBtjTFHztz86beF8xM/dmNemvSEW8JcUnO6OrUaa+0fIT7qoVvFlLVxpzJ3F5gkQxHgFPqKu21eilnEFesxqgKCAOqY66nJo4D0qqdNtgjDpZFm4b1uH33CMoVt6TJMgSCIz4GnBwxtuG2xpDC4qiq3MSeHl+dIB86EoToCfAGg+rtyI8cqg3F7STx8a1j6NsaFwZE6XX/wBKH86yNbYGsg+n9mr30Kxu7ZaTEvxy+yomplhWVaZGGaLcdjSTtAc6guluK3raD9on+U/nTUY7vHrTDa1+Qvn8qy/L443rXY5sUXrRGk0VjQ0mxqzuCzXUEUNA7FrnSLGsSetCE6lFAPqZNM7r3n/WX7rfvEfCjk0ncvBdSB4mK4tcmen7OC7CJ2cnET45/GudUQEkQBUt0d2cuLZwLqoEWS7BiJM7q5cTBPgDUZ0x2Pew0JdWJMhgZVgBwPy1qopylTIlOMVsIbJ6Z3LDMSqshBUIRpmDIPDTiM6b7Q2st+4WCBSxEkE9rnM8fCq9delMECTCgk8ABM89K7PZx5OPUzV+iGy0tW1vNBuOsp+yN5hpzMT6Vctn4ayqFntKxfXfAbLlB75qs9B8WgwVu7ekFd+2Z5rcMe6PSnuP6V2WBCsfGDFKGFKWplOe1Id7b2Tg8TZN02TFkM36GELBRLLAEHTxyqD6O7Q2PdcJZsFrh0Do9w5antEiO+KedFukAUuh0DEqeBVjPHvmltl7CsYW5ebD9WvXEHUgqmu4JnLe3jlH2eVaSguUZtsbdItgWcVethQbYRSo3FhTJB0AERnTG70JvW3TcTrEJVWPskLvCd5Tn5ieNWAMlsyDb3jx3pPrR12nA+yfwsQazljTBTaCYzolhWPaw1ryQKf5QKjMT0EwraIV/CzD4k0822b1/Dk4d2W6vaVwQFPO3BPaBGh5gZ61nuG6e48MEBF0nRSh3j5CTToSbXBYsR9HVo+zcuL47rfIVHXvo5I9m6D+JSPgTVh2btrFNb3r9pEJ0GZI8ROR7qQ2ntu/uHq9wNwlde7M5U0mDm3yVW90BxA06s+DEf6gKhb2xLqXer3ZaBkpVte8GrDgOk+JBkuxee4x3BTkKNc2g73C7dpmzcuASzc8xkYA9KVsaRVrfWNcFqIaQI5HTOpzF/R9iJmUJP4l+IqV2VZW3fS+4LbpDbjQ0kZrLCDEniPOrqfpABBDgr4JvD1JM+lGoHwZHe6GYhczakfslT85pucBet/YuL5MPhWtDbeGvf8AXWT4A+8RTjD7NtH2XDnnvBj7tKGwjPT2MbXaF1ftsPEn50qvSDEDR58QPlWt4nZ1oGHUsOMLIHdJHwmkm6N4MgzZtR+0u6fWAazlkUeUU5alsjLP+JHbK45B7pgjwqS2X08awQoaFkTlIic8uNSvS3ZWAt4e6babtwL2IZoLFgPZJzEEnSMqzomc+dUoxyKwjkklQ8uY8yYMifdSL4snl35a0iQedAErYgd4a2bhgFRpmzAR4TmauGBtKiBUIIA4EZ8zVJS3Vq6OYm3hwJUMziW7lz3R46Gs5ukNRtkqBRSamrOHsXiBvEcssuelL4y1ZCbrajRgc9MipOh7jIrFZvNGjxFcNEIqFx+1LtpyAVdZyYrB84OtJp0nbjbXyJFbrdWZNUTZoaJh7eJuKHTBX2VswQpgjmMq6gQp0u2WuEgpfW+rEgETvCBOYHZ04g1Uru0S+RgDu19af7SwoYKetJY20LKe0ASJgycpEaU0OFVV3lJZxootxn4zprSVJFW+5oXQTCblq3Izu3DcP4VG6vwY+dWna7W71p7d8Brb5KGaCSM+zOYYRkRUPspSty0p1t2O1+LdAb3saqm1Me17GDPJAd3uz/pXnbylZ0cKiqdIdkHDX2tk7y+0jfeU+yfHge8U8fbSAWDZXda2gDQN3MiG8Zk51N9L8J11nrBmbWZ71MAj4H1qnWrUlRoWkepgfCu/HLXHcwkqZcl2i3VIGYkCSJ5ud86cc48qbXcV4/D40W3bMC2b2u6dy3nmBBLOdMpgChnthbNuTwLQx9+Qp+0RWlidraO6wIPiJ4eUVfOj+PL4ZHDnPe+yeDsIOfCIqGGwptIggFbzb/ZXtbxmT3Bd2KHZW37VleouXN0KWCEAEQWJIZYkZknL3U4ZFLYMmNxLJcxJ4t/KRULtbahtqSjrMHPdk+hOeU1Lb8pvi425AO97QIOkQCc/CobaRe4sS4TUkpoO8xmTwAy7zwsxFej/AEiBS2x3jMqrN7K7sAgc2EjTmM6fbX2W63N8BP0rhQVXdJJ9kNl4mTlVE2BjgcbbsHK11siYBWO0YPCd2K1g4xLkxmMzPPv8JrKc3FlqNjKz0QOrNvEaqpCxzzIJ9wo+L6K9glCd4AndJ3pjMgGAQfXypdMVa+0pDcGEg+UfnUlhscI3llgAYLEbzEDIfLOs/aS5K0rsY494ddcygbzEHz/OpC0JG8CvODpUEbZS5FwEdohu7POI5H4U9xeCuIIKMy/ZdJII4GRpWxI8vm5E7yZcsz5RTO70i3CVneCAgEHIuwzPkMsu+onq7iN2d8E6DmTwppjsGVYAnOAfMk/0pNLga8yTWzh7qEm5F0HK0UgNJjsuDEjXMCksRgblgw3X2SPvb6D+YQaj8JZbfAgychHpXo/Z6pbw9tSQEREXeYwMlAkk+FMl7GDYXb2JT9XiWPmG+FOcX0uxdxQjXNOIEZ+NXvpN0i2Wpzw9q/cmAVRUz/8A0gMfKapGMRX32S2LYLCEUswGXNiTSsRXMazHUkk886atbg1OnDd1IXsKCwB76pSGmRYFcRU9hujJf7Ud0U6/4MMZ3BPCFn509SGVq1Tq8xQiOKrB+NOcTsvq2K6xEnvgE07vbMLYZGA0LKe6CTPowqJSQ4q2JbN20V1NPL+3S6GeMj4EfCq4yEGjW7lQ4J7l6mSey9nti76WVIDXDALZAEAmTA5A1r/Rf6KrOHAuMhv3B9th2VP7CfMyfCsy6B3Et4+w9wlUV5dgCYEGcgCYr0vhMVbu2g2HuIVI7LLDLl3SPSRWkSHyQJwbfdb0NdSl/aWMDEAWoBIB3omMpg6V1Tq9GXo9V9TzqE/UOVDApbnWYWVIiM5jnVi2TfD3raW7QUFhM5mBmch3A0psjYothOtAdUB7MlZEk5sNIn3VeNlbaw1sdmz1I5qoI/iGZqmtSM7oi8NsS/cuXWCFd5N1WbsjNgT36Cktn/RZ+k6y9f8A3UHfPtN/81d8LtC3c9h1PdOfoc6dxWUcKiNzbITD9DMKojq96dSzMZ9CB6Cqb9IPRLA2LYdEdb7GUVXaIEb7ENOQHhmRU70o25cdzYw7Fd3K46mDPFQdQBxjw4VXBsNie2+upBMnmM9al5FHaKPU6fo8aSyZ8iXfTy/38iu7AvhMzhUfP23W44PcSrBfdVgtbdwyNLWFtkmSbZJE96tp607/AMBJXc6xyPuljHocqYbS6LsuksPDXkJHCsZs9PFLopx0yq/k1/d0SbbWtsJUiBJnSREzWOG+zMTzM1ouDxRwtwMBDLPZYSswRJU5cansHtLZ2KbdxmEsIx/6qLuD94oQw8ZPlWmHJFcnN1v4Vlj4sXij6c/Tv+xRuivSJrTLbZoRmO6YWFZucxAPORE+NXXamJDWiN9d+OyguoTvHIMYYljyFSWP+hvBXR+hu3bciRDLdXmDBzI/epbB/Rs9lRutbuOJUOVCEKeQg9qMpLflXVafB8+1XJnOE6HsjreRt5kZXKnKeMT35iprEbWWzDjEKUMgKwbrV4FWVVIMcxrU5tHZ1+0jMEdlb7aISABK5bsz+LIcu/ONtsC0295YyPCfGeNQ/Eyk6LNgukGHdgGa808FTcWeG87GQPAVKYvb4NsphlEgrIXMTPs7x9puJPCB31ndh5EMWPn8qtmF2th7GCJRt66CDukEMSdP3RlmDWOSPZG2NpOyp7VvsL93ddoLuciRqSSMuRJHlSNrad1TIu3B++350iWJMnU5nxNAVrrS2oxe7H6/WmBI3mMZMBOR1M8/zptjHe24VjvEBSZzgkAxTjDbScALvHdgAAkxOmk1KdG+gt/HXG3RlmTcM7gOsFozJnQZ1nW+472K/htqXLb76mG10p/tHphib4h7mQHCfiSSPKrBtT6IMbaEhRcH7BDH0MH3Gqtd6P3lYqUO8JkaEQJMhoqtibDGzBtk5kstWK1HVzzb5Goa9ZP6LL7Q+VTjWf0C/i+RqGJhRZBqJxvZeeR+dSK4c09wHQjF4snq7RCz+sfsJ4gn2vIGiIkKbNUswCgsTkABJPgBU3/hV0kL1Tl5BAAJgQ2saefKrf0R6B9Qu+br3CwE9WCqHdka6nOeVBZx+JS+67oNsOyk7yzAMeyx3tZ/KlK4mkYqW17lfwX0VXLzl77i0pIO6vbc5D91ff4VZMR9H1m3YK4dTvDtHeYsXyggzlPKAKsWGxobTM8hrT4WW+6fOkqktiWnBnnfbfR/dYkDy40zw/RW6/sWrjeCmK9E2thAMWCKGYliY508t7PjX3ZVcYVyVKd8IzvoD9GS9Q4xtuN+IglXA45g6HLLurSNmbCtYe2tu2GVVEAbx8fOlLdphpEe/wBaWWB/c1aSRAg+zATO8fd+VdTnrO411PYZktrBgais+2nZfB4i5atsyoYuWwCY3G1XkYII8q0105VS+nGAJexcAzBZG/Cw3v8A1PrUQdMbRWU6RYgN7QaODKCPUAEeRqaw/wBIF5QArspPCZA8N6aq+0NofYQQOJ4mo6TTl4gSov2E6QrmTJYjM6660j/j0kkSDnAnhVMw94qcjrRjiSWmax9maWXrBdIQrElpO7EHQc6tey8Ut1FHaWM55/71kmGaTmC0nnV02PtELk7Rp+zuxoBE1lOJSZYNv7HVkYMJYAkEAT3CsxGJgkFgDPHKtVtYsXLfazJBg8fzrIMdlcfIE7zZk99YwjZ7fQdRKCcb2LT0c6VGxcBa47KMt1GnjpBER5jn43rbn0jblsLZCs7LLOTkoI7MBTO9GZBiKxm1iSPtAeGXv1p6+IMa+/OujGmmZ/iTxySnXiLTi+n2LKBEuFVAgBAlsxpAKgGqjicQXJNxZPOc/M5zS1u7vf2DRnwU8Y9a2VI8Z7jOy44IPQ/OnyYcFfZz4AfMnhQpaC8T76Ol8A/0oYUL2OiwuqSly2rCAUuEJJP3WBzHlllzphjdgvbUsd0gGDuur5+WceVO/resT/XnRhjI0/vgKrUydKEOiWx7WIv7t25uqksRkC2kLPDn5VsGyttYXD2xbtMqhBuwpIEeR1PM51QMD0lBXq8TbS/b5N7Yy1W4O0PWrvs3o1gbmHBsggMDNoneDGMwxje4xM1Dn5j0PsT+ztvi97PsjIsdP61CdOsLbcIQoFzMB9CVKkEEaxJBz+ZqxbL2aLFpbdoAnTQCSTOfdnHhRbvQ8O4a+xMDJFyHfnr6RVKSlwZtNcmN7G2O15iqsBEcCxOZHZVRLGrxs76PLrASRbUHW4oZ/EWwYB/EcuVX/Z2ybVhd2zbW2OO6Mz4nU+Zp3FFEkBsvobh7J3t03X/zLsOfIRur5CplhSjGKZ4fFq7gHQnShtIqMbA6HYkfV+rYwys4A4kEyI56n0p/itndYYbcK5n2YaTnkw040ub6roIHd/edMr2MIOXHzB7xWj8XIDnBWEtjdVAp9d7z4+dOxdEZ5VBvj5oV2iTqZpCsmWu8s6TN5j3eIpjbxnKlvrc0wFHVzqcu8wKKLwGrCeS5++kmcHWPPOgN4DSPcPjSAci83IV1NfrHeP4q6gRQfrQiTlGs6VQel/SLrQQhyGnf31YfpJuJhEW2hb9LORMwBrB1rNMUxbPuArOtzREez50a3ST61wetBDksKCJpO01Lb08aQx1s/ElDvADlnNTWDxTSGVgBqdDJqvWX4Z05s3xWUo2WmXPZ+1gbiZiTqRlPlwqA+ka0i4veRFAuIrnL7WasfOKPsPDHfVhrOfdUr9IOyjdwlvEIJNlzbudyNBRj3bxjzrKKSnRrGbjujPjiCNABUicRPPyj51FhJy08aVB766tNGcs0p/ExwzofaLDy/I0KAfZux45Umrt4+M0cQdVFBmOFtvweR3Z/KhDka/lTc215e+iExoT6zQMdtfrhe/2+E0y62l9mbOvYm6tmwpe40wogaCSSSQAAOJNFBYumJ/v41YOjvSa5hn7DndJ7SEndblI7udVnH7MxGFbdxFm5aP7akAnubRvImgw2JJIAkkmABxJpSiNSPR2wduLftpcXSQfMHNT51bZW6sqfA8Qe8fKs46KBcPhbdokEgbzH9tjLR6x5VZsDtcWpcyUg7wGZy0gc/wA65sWTTKuzNJxtWSqtmVOTDUfAjmDz+dDULjekjXYNrDXyw9lyrL4gysFTyn0qXw9wsqll3WIBKmDB5SK7JRo5mhLGk7jRqQR7qplra4V909l1z3TkcuMcR3jKr0wqH21sO1dUm4FgZy2QHeD9k94rKUbLhLSGXaYdA4zB1HI6EUzu7SSfa3D35A+ehrOtqdKVwDkWbjXLLEhlcyJ4G2T2jyM91V279JNx7iqgIVmAJY6AnOAPzrREs2QYtfvA94NLJcHMfGs2wW0N64FZmgmBmFB8SdKu2CwG6JFtvxI6Op/mp0STS3YpZcQOLD1qMS5+y3qnyJpzbun7nrcj4L86AH4xK/e/hDN8BQ9cOFtz3kAU3S8TwT1ZqF2PEWvMEfE0gFTcb7oHdIrqZkD/AMH8Q/OuoAxH6U9oM+NdCeyu7ujyzNVWxi47xpXV1HYpCJSTMGDzoLtvkK6up9hia5UrInOurqQCqRnBPnS2Dtl2iJrq6s5cFItezotgAa/aBNW/o9a60X7TgFbiZqcxmIoa6uV8m6KzZ6OWAYe0oIyzke7Q1VuleAW1iN20ogqrBRkBqD7xQ11bY22zGiM3wPaEH8VAb6cPzNDXV0EWFNz+9KAnvrq6gpoALTjBbVfCuLlpmRoI3lJUgZEjLUaZd1dXUElqwX0tYgqbd8WsTbOTJdUCR3kZHzBobd7ZdztLbvYO7mQyk3rcnuOYHgBXV1UopiuhK5tu9YOV5biTAdT8Qc1PjVt6HdJLl+8ig8RPhxNdXVhLFE1WR0a0jUeaCurQxIHbXTGzYBghiNTICL+J9PIVkPS36VHukraO/wAmIi2v4U+0e8++grqErAz3E4lrjbzsWJ4n+8qPhDusGPA6V1dWyQmap0T2KLyC47CBkRmDlx3tFPHPL5WVLFy0f0ZNxf8AxsbdweIWZ8WUjvoa6ob3Ae4fa85Nevr3Xban+cIw+FP02iOFwHwFr/1SurqdAGbanex8J/8AWmWL2nu6vZtz/msg9zSTXV1SUiJudKLakg4jDyOWGdh6xnQV1dVaR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032" name="AutoShape 8" descr="data:image/jpeg;base64,/9j/4AAQSkZJRgABAQAAAQABAAD/2wCEAAkGBhQSERUUEhQVFRUWFxQUFRQXGRgVGBcXFxUVFBQXFxcXHCYeFxkkGhQUHy8gIycpLCwsFh4xNTAqNSYrLCkBCQoKDgwOGg8PGikkHyQsLCwsLCwsLCwsLCwsLCwsLCwsLCwsLCwpLCwsLCwsLCwsLCwsLCksLCwsKSwsLCwsLP/AABEIALgBEwMBIgACEQEDEQH/xAAcAAAABwEBAAAAAAAAAAAAAAABAgMEBQYHAAj/xABEEAACAQIDBAcEBggEBwEAAAABAhEAAwQhMQUSQVEGEyJhcYGRMqGxwQcUQlJy0SMzYoKSouHwFVOy8RYkQ1RjwtJz/8QAGgEAAwEBAQEAAAAAAAAAAAAAAAECAwQFBv/EAC8RAAICAQMCAwYGAwAAAAAAAAABAhEDEiExBEEiUWETFDJxkdEFFVKBkqEjsfD/2gAMAwEAAhEDEQA/AFoFcqToCfDP4UpZ6RWBpYBPe0/EUs3TMxFtLaeEn41hSEFXZl06W39KRvYdl9pWXxBFJ3ekl1tbjeAMD3U1bHzqSfEzSdAOrZE55jkDHvg1L4La2FTXCBjza4W9xEVXfrQpzhMO932FnzA+JoAtR6dBRFrDonoPgKj8V00xD6MFH7I/Omi9HL2rm0g/buKPgTRW2bZX9Zi7Q7kDXD7qrcWw2xG07r+1cY+Z+FNGNPb7YMDK9dY91sAfzMKicRiFzCs0cyAD8TUjFiaKTTJLgH23P4jPyoxxQpCHRail6ZtiRST3/wBqPSgQ/L0BuVGi5H229R+VEu4th7IDeLR8qAJPraDrKhRjbx+zbXxYt8KHrrh1uKPBZ+NFATPWV2/Udaxu7qwbvI/rTW+ltzLFz3BiB6CpYtyZa+BqQPExSR2lb++vqD8KiglmI6ve/ESfiaVTEqvs2lHkPypCpj3/ABS3wJPgCa47Q5I58opodpvwAFEbHXDx91SLSx6cTcOlr1YUUm8eFtfU0xOIc/aNJkk6k+tIelkheS4f+oq84AI8pzHrTdsP96+3lApruV3V0bhp9RVsNZ4uzeLGi7tgaJPjJ+NJ7lduUytKFfrSD2UHoBRWxx4CkitFIppIdIM2Lak2vtXUU+BqqHSO60866g3TyNDTplD8rQEnmaVIohFSIIbjczQHENzNGIohWmgAOMfnRDj3rmWkmFNAHO0nop2q1IOKSYVQDk7XaiHa5powpJhTAftjy3E+RI+Bo645qjOtijrePdQBJjFNQi8ajxdbn7qOHPM0gH++aNNMgTzNDu0gHldvDiR60xuWTFFwoooB6MWkxvLJ4AyfSlQe4+hpphcAvXK0Zz8oqeFmikJsjgDyPp+dOBgbmX6N89MtfDnT1LVaTYVVZLTqGVlJB1iMtPnWmOMG6d/9yc+bK4VRlq7KunS2fhSy7Bvn7A9RWoLspeVLLs9eVc76rpF+r+jn94n5Iy5OjF88FFLL0RvcSvvrTxg15UYYYcqh9b064gxe2yehmidC7nF/dSydCG4ufT+taP1I5V3Vis3+IYlxj/sn2mTzM+XoOOLNSi9B14hj5/0q/dWK4oKh/iS7QQap+ZRV6FJ933mhu9EUVWO4MgT6CavAWm21BFm4f/G/+k1P5lNulFfQLn5syBrNF6qnTCiEV6B6Qh1ddSu7XVQ7Gf8AiA+6/p/WinHj7r+lCRQRU6Q1egBx68m/hNFOOXk38JoSKAinpFqCNjl/a/hNJNjV7/Q/lR2NJPVaQ1BGxi8z6H8qRbFLz9xoz0i1GkdnHErz+NJtiF51zUm1FBZxvDnR1xC86QakW1p0FkgMUvP40cY1e/0NRoo4o0hZIjaC9/pRv8RXk3u/Oo4UIo0hY/baIPA+6lFxQGXlUcKVfU+J+NGkTkS2Bxc3EHM1YgKqGzP11v8AEKuApNUJOw6a1pdtkFxVYdoglTHkRNZoutaXatobiye3ukr4HXxpQ+KvR7efocfU9hLE3r4ZtxAy8CfwryI4k+lItjcTIHVqJLxkTkBKyQYFS4oa8VZUtnFGVkdd+sEIVgNunfGUSWWMp+7vcabizigS0gzwJEDI6DhnFTU0nevBFLMYCgknuGZpLM0qUV9AsjVtYqc3T2jwGkiOGkb3fSmHsX95CzjdAO+JBJOfJR3eHfUHivpKwyHiRMEyoPkDr61Ytk7XtYm2LllgynLkQRqrDgRVTc0t4pfsVKMo8oZXNmX5bdu7oJcgAn7Rcjh3p6Gk22biWDfpd2WMZnQFoIjTIrl3VOk0FR7xNdl9EKyJOyHPtXJi4rjN8wCTBEwMiBkOFLbeaMPe/A3vEfOpCorpM8YW7+GPVgKzU5TlG/MFu0Zm9JmlHpOvePQArqGupgRZxS8/caL9ZXv9D+VS31eg+rU9w2Iv6wOTfwmg68fdf+E1KfV6bYy4tsS3gBxJ7qpBsR927+y3pSN2+BqpHjA+dPbd9bgO7w1FFtYBGvKbhG4NVPZBiT7XDhU8FpW6I25cP3T7vzpDfPL3inuM6vfYWj2RoJ3oHjxpoapcCezE2nl76TaeXvqR2ThEv3OrZoEE+kfnSO07CJdYWwVXLKd7PxpXvRWnaxiwPdSLHOlmahsYNrjQuuX+w51ZIiKMK57ZUkHUGD5UIoECDRgaLRhQFgzS1z2j4mkaVc5mhEyHWy/11v8AEKuK1Tdl/rrf4hVxU1MgQotaNdwHWMIuFHUZR90nlkdazhTnWlW8KWuK8+ypWOc6GaMcnGVryfz7cHL1PYb/AFRpI+ssCNZy7+LcqEYRv+5PH3a/apfEqST+iDcjIHD3akUkbM62RnOc8J19/uryPecnp/GP2MaOGBf/ALg/3+9Ub0htm3aDXLjXUDA3LfEoJ3st7OCVyqUayoOVknXMHWCpHqfhTbazRauFbLb0MZieOeXHITFC6ibdOvpH7GmJeNfMz/auPwl5wVwwRrgDA7qjI5SB5HMcqcfRlh36zEorm0q7kxMbwLLzGdM7u0HLnrQRuyiyEG6FgKBugRkKsfQy5ahwVl99XIUmQrDslh3kNXTObhFtff8A2ep1aXsy0f4Xd/z29/8A9UB2Xe/z29//ANU+w2LDyQCNNRGs8PKlq4n1eVeX8Y/Y8eiKbZd7/uG9/wCdRXSLBXUw7FrxYdkFc85Yd9WhjUH0yb/lT3snxn5U8fVZJTSdc/pj9iofEjPGolGagr1zvArq6a6mMkzh41oDYplg9nvuk3WbeJgbpnI8SDVjGwrqwvVvkBw1HOdD41MJ6i8mJw3B6N7CW85NydxMyNJPATUZ9IWHw7m0iLuhN4dlYGegLRmTn7qu2yJtWdzqrhyJaF1J5HjwqHXYPWAdZKLMw5UNrxInPKnJ7Cgt7KZZ6Hmzhrt5GLuBJtwMkHHLMkHXhFV7Eq7LAMb0ZnQ+PvNakcDbs3mvLi7S9mNxmMEgQsxrVY23jLVo7yIu+xB31AzkcABuqD3ZUagruQ77OtrZHaUndBlQSS0GZaYA0qMxF2CVCpl2fZUkxkcyKJgsabeM3lJ3SWfcn7wIK8gZJz4U/wAXjU3g5Bl8oVFPaESZLASZ5UoprllSalwivX2IYsDusIiMuHcKK+AvWx1lxGCMcnIO6xInJjkcque2ejyWGR4DPAZ9CAYGQgQSOcc6k7W1gtkWmC3FQEGQGBAaAQfBqTzJcDUNtzNwJ046RVw6NdG+sw94lrQuL2wDmygAa5RumSO6iXthEXVuWwrIQWOR3laDKEn2jGYAzjhzjGxbgOlnfm6u64USSmsADMcDV3rWxK8L3IF7gJMc6MDSVywymCCDyOR9DSgHPKtCGGoQaKKNQINNKk50hSnWDv8A786YMe7L/XW/xCrepqn7Kcdcn4uXjVtBqJAhZDmK0m3aY3VcZAKVI55yDHHWsztnMeNaIl1+sDidzcIblMyDHgdaUVu36PfyOTqewfEsm+d7rJ7pjRdO7Sj27qkBQzrG8AdMhmeHIE+dLLiKUFwTNeAZJjFb6T+ucaazBmY/1f3FQW3unFrDNAuNdIgkD2Vy+2dTqMh51Zdo41bVq5cgHcRn/hUsPgKxXAYQ3JkbzMCTIkbxBMkcQAGY+Aru6Lp1nnuawSdtjTaG1wSSsZRMCAWInIcBrSewdt37F03bVwqxBVjkQwPAg6iQPSm+NsqGO7oMp5nnTZnjIcNa9WcIrw1sdbblybBsT6RBeZVuFLLHdA3pKMePa+zJjX1q54feCjfILZzGmpj3RXmvrpOedbx0L2n12BsMTJCbjE6yhKGfQeteN1nTrGlKPBy5YKO6J4tVe6a3P+XH41+DVOG5Vc6bP+gX8Y/0tXJgX+SPzMofEikGgrqAmveO8Amuok11MZcsFsN1uHrSNxTIA1IGhaR2Z5d1Wx/+cw7J1zWng7l1TmrcJH2l5j4UrdwRYDftlVIntMqTplmZ0n0puMGET9EVUcgrD+a5Hxrzo48q3OuTUviZj23beOtX2s3cRcZgY7LEhgdCsRINNB0exTgsRdIGu80e5jn5VqVzZeG6xL2LvqHQyu44Xv7RAM5zoeNNLu2djWtd24f3rnz+Vd0U2vEZuSXwoyvD7JDXFRzuywUkid2TBy4+FWfEYNbtsCWVECqGC5QAABJynTTnVvwHTPC3GIw2EGWbXCioq+JifLWq3tPpiwvOrQQuvMkifIQYiolKuN2N+LtQja6Av2Wt4a/eeQRIYKQWBIMADSeNO8cl4XLlk4RLKMoje6ohCN4bzIskHPhmI0pK90xxVyEw7BSWHZC6hoEDlnPrTPa1y5buxC9pv0gEdokneZjxJ/KplNNeo4Jomcd0OZwtz61hlBjVjHfJMAeelK4LZezrSzexi3DxCOu7zyAUmPPzqiY7CQhMsAzEqpJO7pl3ioxbPdVR01wS4ys0PaO39nEQ16/czLFbYVFJJJaQV4kmagG6Q4G3c6zD4W5IyG/cLD+Eg1BYQqGzAPLlTrHYYOJUZ5aCPL3VoqSJcW2SeI+kW6TNu1Zt5RkiE+JO7M1F4zpjibghny5VDGlRgzxIHdnVCUL4Ert4sZMeQA+FEpf6oeYNE3K0RMotcidGFDu0a0oLAExNBI42Uf0yfi+Rq2hqq+DwRFxTwBUnwn41PptewchcUePZ+NJ7gPFOdXSxjWtAN2mRkz5Bz38MvWqMmJQ+y6nwYGlluEaE+VXCSjyjHJj10W21tM86eJtOmFzo1bS3bc41SXCk21G8yyJOjnIaTFFGBtjTFHztz86beF8xM/dmNemvSEW8JcUnO6OrUaa+0fIT7qoVvFlLVxpzJ3F5gkQxHgFPqKu21eilnEFesxqgKCAOqY66nJo4D0qqdNtgjDpZFm4b1uH33CMoVt6TJMgSCIz4GnBwxtuG2xpDC4qiq3MSeHl+dIB86EoToCfAGg+rtyI8cqg3F7STx8a1j6NsaFwZE6XX/wBKH86yNbYGsg+n9mr30Kxu7ZaTEvxy+yomplhWVaZGGaLcdjSTtAc6guluK3raD9on+U/nTUY7vHrTDa1+Qvn8qy/L443rXY5sUXrRGk0VjQ0mxqzuCzXUEUNA7FrnSLGsSetCE6lFAPqZNM7r3n/WX7rfvEfCjk0ncvBdSB4mK4tcmen7OC7CJ2cnET45/GudUQEkQBUt0d2cuLZwLqoEWS7BiJM7q5cTBPgDUZ0x2Pew0JdWJMhgZVgBwPy1qopylTIlOMVsIbJ6Z3LDMSqshBUIRpmDIPDTiM6b7Q2st+4WCBSxEkE9rnM8fCq9delMECTCgk8ABM89K7PZx5OPUzV+iGy0tW1vNBuOsp+yN5hpzMT6Vctn4ayqFntKxfXfAbLlB75qs9B8WgwVu7ekFd+2Z5rcMe6PSnuP6V2WBCsfGDFKGFKWplOe1Id7b2Tg8TZN02TFkM36GELBRLLAEHTxyqD6O7Q2PdcJZsFrh0Do9w5antEiO+KedFukAUuh0DEqeBVjPHvmltl7CsYW5ebD9WvXEHUgqmu4JnLe3jlH2eVaSguUZtsbdItgWcVethQbYRSo3FhTJB0AERnTG70JvW3TcTrEJVWPskLvCd5Tn5ieNWAMlsyDb3jx3pPrR12nA+yfwsQazljTBTaCYzolhWPaw1ryQKf5QKjMT0EwraIV/CzD4k0822b1/Dk4d2W6vaVwQFPO3BPaBGh5gZ61nuG6e48MEBF0nRSh3j5CTToSbXBYsR9HVo+zcuL47rfIVHXvo5I9m6D+JSPgTVh2btrFNb3r9pEJ0GZI8ROR7qQ2ntu/uHq9wNwlde7M5U0mDm3yVW90BxA06s+DEf6gKhb2xLqXer3ZaBkpVte8GrDgOk+JBkuxee4x3BTkKNc2g73C7dpmzcuASzc8xkYA9KVsaRVrfWNcFqIaQI5HTOpzF/R9iJmUJP4l+IqV2VZW3fS+4LbpDbjQ0kZrLCDEniPOrqfpABBDgr4JvD1JM+lGoHwZHe6GYhczakfslT85pucBet/YuL5MPhWtDbeGvf8AXWT4A+8RTjD7NtH2XDnnvBj7tKGwjPT2MbXaF1ftsPEn50qvSDEDR58QPlWt4nZ1oGHUsOMLIHdJHwmkm6N4MgzZtR+0u6fWAazlkUeUU5alsjLP+JHbK45B7pgjwqS2X08awQoaFkTlIic8uNSvS3ZWAt4e6babtwL2IZoLFgPZJzEEnSMqzomc+dUoxyKwjkklQ8uY8yYMifdSL4snl35a0iQedAErYgd4a2bhgFRpmzAR4TmauGBtKiBUIIA4EZ8zVJS3Vq6OYm3hwJUMziW7lz3R46Gs5ukNRtkqBRSamrOHsXiBvEcssuelL4y1ZCbrajRgc9MipOh7jIrFZvNGjxFcNEIqFx+1LtpyAVdZyYrB84OtJp0nbjbXyJFbrdWZNUTZoaJh7eJuKHTBX2VswQpgjmMq6gQp0u2WuEgpfW+rEgETvCBOYHZ04g1Uru0S+RgDu19af7SwoYKetJY20LKe0ASJgycpEaU0OFVV3lJZxootxn4zprSVJFW+5oXQTCblq3Izu3DcP4VG6vwY+dWna7W71p7d8Brb5KGaCSM+zOYYRkRUPspSty0p1t2O1+LdAb3saqm1Me17GDPJAd3uz/pXnbylZ0cKiqdIdkHDX2tk7y+0jfeU+yfHge8U8fbSAWDZXda2gDQN3MiG8Zk51N9L8J11nrBmbWZ71MAj4H1qnWrUlRoWkepgfCu/HLXHcwkqZcl2i3VIGYkCSJ5ud86cc48qbXcV4/D40W3bMC2b2u6dy3nmBBLOdMpgChnthbNuTwLQx9+Qp+0RWlidraO6wIPiJ4eUVfOj+PL4ZHDnPe+yeDsIOfCIqGGwptIggFbzb/ZXtbxmT3Bd2KHZW37VleouXN0KWCEAEQWJIZYkZknL3U4ZFLYMmNxLJcxJ4t/KRULtbahtqSjrMHPdk+hOeU1Lb8pvi425AO97QIOkQCc/CobaRe4sS4TUkpoO8xmTwAy7zwsxFej/AEiBS2x3jMqrN7K7sAgc2EjTmM6fbX2W63N8BP0rhQVXdJJ9kNl4mTlVE2BjgcbbsHK11siYBWO0YPCd2K1g4xLkxmMzPPv8JrKc3FlqNjKz0QOrNvEaqpCxzzIJ9wo+L6K9glCd4AndJ3pjMgGAQfXypdMVa+0pDcGEg+UfnUlhscI3llgAYLEbzEDIfLOs/aS5K0rsY494ddcygbzEHz/OpC0JG8CvODpUEbZS5FwEdohu7POI5H4U9xeCuIIKMy/ZdJII4GRpWxI8vm5E7yZcsz5RTO70i3CVneCAgEHIuwzPkMsu+onq7iN2d8E6DmTwppjsGVYAnOAfMk/0pNLga8yTWzh7qEm5F0HK0UgNJjsuDEjXMCksRgblgw3X2SPvb6D+YQaj8JZbfAgychHpXo/Z6pbw9tSQEREXeYwMlAkk+FMl7GDYXb2JT9XiWPmG+FOcX0uxdxQjXNOIEZ+NXvpN0i2Wpzw9q/cmAVRUz/8A0gMfKapGMRX32S2LYLCEUswGXNiTSsRXMazHUkk886atbg1OnDd1IXsKCwB76pSGmRYFcRU9hujJf7Ud0U6/4MMZ3BPCFn509SGVq1Tq8xQiOKrB+NOcTsvq2K6xEnvgE07vbMLYZGA0LKe6CTPowqJSQ4q2JbN20V1NPL+3S6GeMj4EfCq4yEGjW7lQ4J7l6mSey9nti76WVIDXDALZAEAmTA5A1r/Rf6KrOHAuMhv3B9th2VP7CfMyfCsy6B3Et4+w9wlUV5dgCYEGcgCYr0vhMVbu2g2HuIVI7LLDLl3SPSRWkSHyQJwbfdb0NdSl/aWMDEAWoBIB3omMpg6V1Tq9GXo9V9TzqE/UOVDApbnWYWVIiM5jnVi2TfD3raW7QUFhM5mBmch3A0psjYothOtAdUB7MlZEk5sNIn3VeNlbaw1sdmz1I5qoI/iGZqmtSM7oi8NsS/cuXWCFd5N1WbsjNgT36Cktn/RZ+k6y9f8A3UHfPtN/81d8LtC3c9h1PdOfoc6dxWUcKiNzbITD9DMKojq96dSzMZ9CB6Cqb9IPRLA2LYdEdb7GUVXaIEb7ENOQHhmRU70o25cdzYw7Fd3K46mDPFQdQBxjw4VXBsNie2+upBMnmM9al5FHaKPU6fo8aSyZ8iXfTy/38iu7AvhMzhUfP23W44PcSrBfdVgtbdwyNLWFtkmSbZJE96tp607/AMBJXc6xyPuljHocqYbS6LsuksPDXkJHCsZs9PFLopx0yq/k1/d0SbbWtsJUiBJnSREzWOG+zMTzM1ouDxRwtwMBDLPZYSswRJU5cansHtLZ2KbdxmEsIx/6qLuD94oQw8ZPlWmHJFcnN1v4Vlj4sXij6c/Tv+xRuivSJrTLbZoRmO6YWFZucxAPORE+NXXamJDWiN9d+OyguoTvHIMYYljyFSWP+hvBXR+hu3bciRDLdXmDBzI/epbB/Rs9lRutbuOJUOVCEKeQg9qMpLflXVafB8+1XJnOE6HsjreRt5kZXKnKeMT35iprEbWWzDjEKUMgKwbrV4FWVVIMcxrU5tHZ1+0jMEdlb7aISABK5bsz+LIcu/ONtsC0295YyPCfGeNQ/Eyk6LNgukGHdgGa808FTcWeG87GQPAVKYvb4NsphlEgrIXMTPs7x9puJPCB31ndh5EMWPn8qtmF2th7GCJRt66CDukEMSdP3RlmDWOSPZG2NpOyp7VvsL93ddoLuciRqSSMuRJHlSNrad1TIu3B++350iWJMnU5nxNAVrrS2oxe7H6/WmBI3mMZMBOR1M8/zptjHe24VjvEBSZzgkAxTjDbScALvHdgAAkxOmk1KdG+gt/HXG3RlmTcM7gOsFozJnQZ1nW+472K/htqXLb76mG10p/tHphib4h7mQHCfiSSPKrBtT6IMbaEhRcH7BDH0MH3Gqtd6P3lYqUO8JkaEQJMhoqtibDGzBtk5kstWK1HVzzb5Goa9ZP6LL7Q+VTjWf0C/i+RqGJhRZBqJxvZeeR+dSK4c09wHQjF4snq7RCz+sfsJ4gn2vIGiIkKbNUswCgsTkABJPgBU3/hV0kL1Tl5BAAJgQ2saefKrf0R6B9Qu+br3CwE9WCqHdka6nOeVBZx+JS+67oNsOyk7yzAMeyx3tZ/KlK4mkYqW17lfwX0VXLzl77i0pIO6vbc5D91ff4VZMR9H1m3YK4dTvDtHeYsXyggzlPKAKsWGxobTM8hrT4WW+6fOkqktiWnBnnfbfR/dYkDy40zw/RW6/sWrjeCmK9E2thAMWCKGYliY508t7PjX3ZVcYVyVKd8IzvoD9GS9Q4xtuN+IglXA45g6HLLurSNmbCtYe2tu2GVVEAbx8fOlLdphpEe/wBaWWB/c1aSRAg+zATO8fd+VdTnrO411PYZktrBgais+2nZfB4i5atsyoYuWwCY3G1XkYII8q0105VS+nGAJexcAzBZG/Cw3v8A1PrUQdMbRWU6RYgN7QaODKCPUAEeRqaw/wBIF5QArspPCZA8N6aq+0NofYQQOJ4mo6TTl4gSov2E6QrmTJYjM6660j/j0kkSDnAnhVMw94qcjrRjiSWmax9maWXrBdIQrElpO7EHQc6tey8Ut1FHaWM55/71kmGaTmC0nnV02PtELk7Rp+zuxoBE1lOJSZYNv7HVkYMJYAkEAT3CsxGJgkFgDPHKtVtYsXLfazJBg8fzrIMdlcfIE7zZk99YwjZ7fQdRKCcb2LT0c6VGxcBa47KMt1GnjpBER5jn43rbn0jblsLZCs7LLOTkoI7MBTO9GZBiKxm1iSPtAeGXv1p6+IMa+/OujGmmZ/iTxySnXiLTi+n2LKBEuFVAgBAlsxpAKgGqjicQXJNxZPOc/M5zS1u7vf2DRnwU8Y9a2VI8Z7jOy44IPQ/OnyYcFfZz4AfMnhQpaC8T76Ol8A/0oYUL2OiwuqSly2rCAUuEJJP3WBzHlllzphjdgvbUsd0gGDuur5+WceVO/resT/XnRhjI0/vgKrUydKEOiWx7WIv7t25uqksRkC2kLPDn5VsGyttYXD2xbtMqhBuwpIEeR1PM51QMD0lBXq8TbS/b5N7Yy1W4O0PWrvs3o1gbmHBsggMDNoneDGMwxje4xM1Dn5j0PsT+ztvi97PsjIsdP61CdOsLbcIQoFzMB9CVKkEEaxJBz+ZqxbL2aLFpbdoAnTQCSTOfdnHhRbvQ8O4a+xMDJFyHfnr6RVKSlwZtNcmN7G2O15iqsBEcCxOZHZVRLGrxs76PLrASRbUHW4oZ/EWwYB/EcuVX/Z2ybVhd2zbW2OO6Mz4nU+Zp3FFEkBsvobh7J3t03X/zLsOfIRur5CplhSjGKZ4fFq7gHQnShtIqMbA6HYkfV+rYwys4A4kEyI56n0p/itndYYbcK5n2YaTnkw040ub6roIHd/edMr2MIOXHzB7xWj8XIDnBWEtjdVAp9d7z4+dOxdEZ5VBvj5oV2iTqZpCsmWu8s6TN5j3eIpjbxnKlvrc0wFHVzqcu8wKKLwGrCeS5++kmcHWPPOgN4DSPcPjSAci83IV1NfrHeP4q6gRQfrQiTlGs6VQel/SLrQQhyGnf31YfpJuJhEW2hb9LORMwBrB1rNMUxbPuArOtzREez50a3ST61wetBDksKCJpO01Lb08aQx1s/ElDvADlnNTWDxTSGVgBqdDJqvWX4Z05s3xWUo2WmXPZ+1gbiZiTqRlPlwqA+ka0i4veRFAuIrnL7WasfOKPsPDHfVhrOfdUr9IOyjdwlvEIJNlzbudyNBRj3bxjzrKKSnRrGbjujPjiCNABUicRPPyj51FhJy08aVB766tNGcs0p/ExwzofaLDy/I0KAfZux45Umrt4+M0cQdVFBmOFtvweR3Z/KhDka/lTc215e+iExoT6zQMdtfrhe/2+E0y62l9mbOvYm6tmwpe40wogaCSSSQAAOJNFBYumJ/v41YOjvSa5hn7DndJ7SEndblI7udVnH7MxGFbdxFm5aP7akAnubRvImgw2JJIAkkmABxJpSiNSPR2wduLftpcXSQfMHNT51bZW6sqfA8Qe8fKs46KBcPhbdokEgbzH9tjLR6x5VZsDtcWpcyUg7wGZy0gc/wA65sWTTKuzNJxtWSqtmVOTDUfAjmDz+dDULjekjXYNrDXyw9lyrL4gysFTyn0qXw9wsqll3WIBKmDB5SK7JRo5mhLGk7jRqQR7qplra4V909l1z3TkcuMcR3jKr0wqH21sO1dUm4FgZy2QHeD9k94rKUbLhLSGXaYdA4zB1HI6EUzu7SSfa3D35A+ehrOtqdKVwDkWbjXLLEhlcyJ4G2T2jyM91V279JNx7iqgIVmAJY6AnOAPzrREs2QYtfvA94NLJcHMfGs2wW0N64FZmgmBmFB8SdKu2CwG6JFtvxI6Op/mp0STS3YpZcQOLD1qMS5+y3qnyJpzbun7nrcj4L86AH4xK/e/hDN8BQ9cOFtz3kAU3S8TwT1ZqF2PEWvMEfE0gFTcb7oHdIrqZkD/AMH8Q/OuoAxH6U9oM+NdCeyu7ujyzNVWxi47xpXV1HYpCJSTMGDzoLtvkK6up9hia5UrInOurqQCqRnBPnS2Dtl2iJrq6s5cFItezotgAa/aBNW/o9a60X7TgFbiZqcxmIoa6uV8m6KzZ6OWAYe0oIyzke7Q1VuleAW1iN20ogqrBRkBqD7xQ11bY22zGiM3wPaEH8VAb6cPzNDXV0EWFNz+9KAnvrq6gpoALTjBbVfCuLlpmRoI3lJUgZEjLUaZd1dXUElqwX0tYgqbd8WsTbOTJdUCR3kZHzBobd7ZdztLbvYO7mQyk3rcnuOYHgBXV1UopiuhK5tu9YOV5biTAdT8Qc1PjVt6HdJLl+8ig8RPhxNdXVhLFE1WR0a0jUeaCurQxIHbXTGzYBghiNTICL+J9PIVkPS36VHukraO/wAmIi2v4U+0e8++grqErAz3E4lrjbzsWJ4n+8qPhDusGPA6V1dWyQmap0T2KLyC47CBkRmDlx3tFPHPL5WVLFy0f0ZNxf8AxsbdweIWZ8WUjvoa6ob3Ae4fa85Nevr3Xban+cIw+FP02iOFwHwFr/1SurqdAGbanex8J/8AWmWL2nu6vZtz/msg9zSTXV1SUiJudKLakg4jDyOWGdh6xnQV1dVaR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33" name="Picture 9" descr="C:\Users\Idari Personel\Desktop\college_classroom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24944"/>
            <a:ext cx="2540000" cy="2413000"/>
          </a:xfrm>
          <a:prstGeom prst="rect">
            <a:avLst/>
          </a:prstGeom>
          <a:noFill/>
        </p:spPr>
      </p:pic>
      <p:sp>
        <p:nvSpPr>
          <p:cNvPr id="10" name="9 Sağ Ok"/>
          <p:cNvSpPr/>
          <p:nvPr/>
        </p:nvSpPr>
        <p:spPr>
          <a:xfrm>
            <a:off x="4067944" y="3645024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35" name="Picture 11" descr="https://encrypted-tbn0.google.com/images?q=tbn:ANd9GcQROr9RuXBbFjsMNFnGIkhe9L2uGliYj8VM4Sh10V3NMAokVEH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140968"/>
            <a:ext cx="2466975" cy="1847851"/>
          </a:xfrm>
          <a:prstGeom prst="rect">
            <a:avLst/>
          </a:prstGeom>
          <a:noFill/>
        </p:spPr>
      </p:pic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1762448" y="5804694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1764035" y="5733256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4211960" y="5733256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>
            <a:off x="6731323" y="5733256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404516" y="6086623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DİktEn</a:t>
            </a:r>
            <a:r>
              <a:rPr lang="tr-TR" dirty="0" smtClean="0"/>
              <a:t> sonra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Eve gel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dikten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sonra</a:t>
            </a:r>
            <a:r>
              <a:rPr lang="tr-TR" dirty="0" smtClean="0"/>
              <a:t> duş alıyorum.</a:t>
            </a:r>
          </a:p>
          <a:p>
            <a:endParaRPr lang="tr-TR" dirty="0"/>
          </a:p>
        </p:txBody>
      </p:sp>
      <p:pic>
        <p:nvPicPr>
          <p:cNvPr id="20482" name="Picture 2" descr="https://encrypted-tbn2.google.com/images?q=tbn:ANd9GcSuyZlbDOoxIEyt7JVjjusipD0luIjTh8-NIO7-PQ465-VRYPMS9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924944"/>
            <a:ext cx="1571625" cy="2390775"/>
          </a:xfrm>
          <a:prstGeom prst="rect">
            <a:avLst/>
          </a:prstGeom>
          <a:noFill/>
        </p:spPr>
      </p:pic>
      <p:sp>
        <p:nvSpPr>
          <p:cNvPr id="5" name="4 Sağ Ok"/>
          <p:cNvSpPr/>
          <p:nvPr/>
        </p:nvSpPr>
        <p:spPr>
          <a:xfrm>
            <a:off x="3419872" y="3717032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484" name="Picture 4" descr="https://encrypted-tbn3.google.com/images?q=tbn:ANd9GcSTyj1Z6x1_elw9UWTxgCVXAANgAJzCOWljiblWnxp8GjBCHSJdQ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140968"/>
            <a:ext cx="2257425" cy="2019301"/>
          </a:xfrm>
          <a:prstGeom prst="rect">
            <a:avLst/>
          </a:prstGeom>
          <a:noFill/>
        </p:spPr>
      </p:pic>
      <p:sp>
        <p:nvSpPr>
          <p:cNvPr id="12" name="Line 4"/>
          <p:cNvSpPr>
            <a:spLocks noChangeShapeType="1"/>
          </p:cNvSpPr>
          <p:nvPr/>
        </p:nvSpPr>
        <p:spPr bwMode="auto">
          <a:xfrm>
            <a:off x="1617564" y="5660678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1619151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4067076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6586439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259632" y="5942607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DİktEn</a:t>
            </a:r>
            <a:r>
              <a:rPr lang="tr-TR" dirty="0" smtClean="0"/>
              <a:t> sonra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Ödevi bitir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dikten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sonra</a:t>
            </a:r>
            <a:r>
              <a:rPr lang="tr-TR" dirty="0" smtClean="0"/>
              <a:t> televizyon izliyorum.</a:t>
            </a:r>
          </a:p>
          <a:p>
            <a:endParaRPr lang="tr-TR" dirty="0"/>
          </a:p>
        </p:txBody>
      </p:sp>
      <p:pic>
        <p:nvPicPr>
          <p:cNvPr id="21508" name="Picture 4" descr="https://encrypted-tbn2.google.com/images?q=tbn:ANd9GcQ8sq2eyQifPF5Pf0Ugp4huaN42uP4jmaMKuUhJvCdrY6lQgsjg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01008"/>
            <a:ext cx="2143125" cy="2143125"/>
          </a:xfrm>
          <a:prstGeom prst="rect">
            <a:avLst/>
          </a:prstGeom>
          <a:noFill/>
        </p:spPr>
      </p:pic>
      <p:sp>
        <p:nvSpPr>
          <p:cNvPr id="6" name="5 Sağ Ok"/>
          <p:cNvSpPr/>
          <p:nvPr/>
        </p:nvSpPr>
        <p:spPr>
          <a:xfrm>
            <a:off x="3491880" y="4077072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1510" name="Picture 6" descr="https://encrypted-tbn0.google.com/images?q=tbn:ANd9GcRAMTo6YY2MnDRuKD96FiROVu11MVH6aKaBkY_u7-p1SzBnFlELY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573016"/>
            <a:ext cx="2466975" cy="1847851"/>
          </a:xfrm>
          <a:prstGeom prst="rect">
            <a:avLst/>
          </a:prstGeom>
          <a:noFill/>
        </p:spPr>
      </p:pic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689572" y="5948710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691159" y="5877272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4139084" y="5877272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6658447" y="5877272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331640" y="6230639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DİktEn</a:t>
            </a:r>
            <a:r>
              <a:rPr lang="tr-TR" dirty="0" smtClean="0"/>
              <a:t> sonra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Müzik dinle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dikten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sonra</a:t>
            </a:r>
            <a:r>
              <a:rPr lang="tr-TR" dirty="0" smtClean="0"/>
              <a:t> rahatlıyorum.</a:t>
            </a:r>
          </a:p>
          <a:p>
            <a:endParaRPr lang="tr-TR" dirty="0"/>
          </a:p>
        </p:txBody>
      </p:sp>
      <p:pic>
        <p:nvPicPr>
          <p:cNvPr id="22530" name="Picture 2" descr="https://encrypted-tbn2.google.com/images?q=tbn:ANd9GcQEOt83hj1_oig6_GYjZW4-yWh0f2QSdZktyma8Llkm2XMcD-c8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84984"/>
            <a:ext cx="2143125" cy="2133601"/>
          </a:xfrm>
          <a:prstGeom prst="rect">
            <a:avLst/>
          </a:prstGeom>
          <a:noFill/>
        </p:spPr>
      </p:pic>
      <p:sp>
        <p:nvSpPr>
          <p:cNvPr id="5" name="4 Sağ Ok"/>
          <p:cNvSpPr/>
          <p:nvPr/>
        </p:nvSpPr>
        <p:spPr>
          <a:xfrm>
            <a:off x="3635896" y="4077072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2532" name="Picture 4" descr="https://encrypted-tbn3.google.com/images?q=tbn:ANd9GcR7sOs3JLepItHR_gxvcZldnZCV34a1ynjuN0MLMoUICYRHVb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501008"/>
            <a:ext cx="2400300" cy="1905000"/>
          </a:xfrm>
          <a:prstGeom prst="rect">
            <a:avLst/>
          </a:prstGeom>
          <a:noFill/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7564" y="5804694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619151" y="5733256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067076" y="5733256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586439" y="5733256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259632" y="6086623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DİktEn</a:t>
            </a:r>
            <a:r>
              <a:rPr lang="tr-TR" dirty="0" smtClean="0"/>
              <a:t> sonra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Eve gel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dikten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sonra</a:t>
            </a:r>
            <a:r>
              <a:rPr lang="tr-TR" dirty="0" smtClean="0"/>
              <a:t> kapıyı kilitliyorum.</a:t>
            </a:r>
          </a:p>
          <a:p>
            <a:endParaRPr lang="tr-TR" dirty="0"/>
          </a:p>
        </p:txBody>
      </p:sp>
      <p:pic>
        <p:nvPicPr>
          <p:cNvPr id="4" name="Picture 2" descr="https://encrypted-tbn2.google.com/images?q=tbn:ANd9GcSuyZlbDOoxIEyt7JVjjusipD0luIjTh8-NIO7-PQ465-VRYPMS9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924944"/>
            <a:ext cx="1571625" cy="2390775"/>
          </a:xfrm>
          <a:prstGeom prst="rect">
            <a:avLst/>
          </a:prstGeom>
          <a:noFill/>
        </p:spPr>
      </p:pic>
      <p:sp>
        <p:nvSpPr>
          <p:cNvPr id="5" name="4 Sağ Ok"/>
          <p:cNvSpPr/>
          <p:nvPr/>
        </p:nvSpPr>
        <p:spPr>
          <a:xfrm>
            <a:off x="3419872" y="3789040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3554" name="Picture 2" descr="https://encrypted-tbn1.google.com/images?q=tbn:ANd9GcRm4RMsNOWX9Eork04upImizLpE6nDmZjV-IMKyLzSthlDR6ioud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429000"/>
            <a:ext cx="2686050" cy="1704976"/>
          </a:xfrm>
          <a:prstGeom prst="rect">
            <a:avLst/>
          </a:prstGeom>
          <a:noFill/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7564" y="5660678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619151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067076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586439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259632" y="5942607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DİktEn</a:t>
            </a:r>
            <a:r>
              <a:rPr lang="tr-TR" dirty="0" smtClean="0"/>
              <a:t> sonra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Duş al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dıktan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sonra</a:t>
            </a:r>
            <a:r>
              <a:rPr lang="tr-TR" dirty="0" smtClean="0"/>
              <a:t> saçlarımı kurutuyorum.</a:t>
            </a:r>
          </a:p>
          <a:p>
            <a:endParaRPr lang="tr-TR" dirty="0"/>
          </a:p>
        </p:txBody>
      </p:sp>
      <p:pic>
        <p:nvPicPr>
          <p:cNvPr id="4" name="Picture 4" descr="https://encrypted-tbn3.google.com/images?q=tbn:ANd9GcSTyj1Z6x1_elw9UWTxgCVXAANgAJzCOWljiblWnxp8GjBCHSJdQ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140968"/>
            <a:ext cx="2257425" cy="2019301"/>
          </a:xfrm>
          <a:prstGeom prst="rect">
            <a:avLst/>
          </a:prstGeom>
          <a:noFill/>
        </p:spPr>
      </p:pic>
      <p:sp>
        <p:nvSpPr>
          <p:cNvPr id="5" name="4 Sağ Ok"/>
          <p:cNvSpPr/>
          <p:nvPr/>
        </p:nvSpPr>
        <p:spPr>
          <a:xfrm>
            <a:off x="3851920" y="3789040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4578" name="Picture 2" descr="https://encrypted-tbn3.google.com/images?q=tbn:ANd9GcSJi5Qv0nSMqCj4creNvP60ZwTYetnJTo6s8f06WNycLAYpGjHM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140968"/>
            <a:ext cx="1914525" cy="2019301"/>
          </a:xfrm>
          <a:prstGeom prst="rect">
            <a:avLst/>
          </a:prstGeom>
          <a:noFill/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617564" y="5732686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619151" y="5661248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067076" y="5661248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586439" y="5661248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259632" y="6014615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mEdEn</a:t>
            </a:r>
            <a:r>
              <a:rPr lang="tr-TR" dirty="0" smtClean="0"/>
              <a:t> önce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Uyu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madan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önce</a:t>
            </a:r>
            <a:r>
              <a:rPr lang="tr-TR" dirty="0" smtClean="0"/>
              <a:t> kitap okuyorum.</a:t>
            </a:r>
          </a:p>
          <a:p>
            <a:endParaRPr lang="tr-TR" dirty="0"/>
          </a:p>
        </p:txBody>
      </p:sp>
      <p:pic>
        <p:nvPicPr>
          <p:cNvPr id="25602" name="Picture 2" descr="https://encrypted-tbn0.google.com/images?q=tbn:ANd9GcS6jymlr8DQ6YFL3CAwZCi_BIgdSo3LgcwxbN1XLZQ87gZYZDh9R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996952"/>
            <a:ext cx="2190750" cy="2085976"/>
          </a:xfrm>
          <a:prstGeom prst="rect">
            <a:avLst/>
          </a:prstGeom>
          <a:noFill/>
        </p:spPr>
      </p:pic>
      <p:pic>
        <p:nvPicPr>
          <p:cNvPr id="25604" name="Picture 4" descr="https://encrypted-tbn0.google.com/images?q=tbn:ANd9GcQvZGrh2MEQdmTwyZs4l2liN0yuA0b9PynBiTDItpWR0gPd2AF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2762250" cy="1657351"/>
          </a:xfrm>
          <a:prstGeom prst="rect">
            <a:avLst/>
          </a:prstGeom>
          <a:noFill/>
        </p:spPr>
      </p:pic>
      <p:sp>
        <p:nvSpPr>
          <p:cNvPr id="8" name="7 Sağ Ok"/>
          <p:cNvSpPr/>
          <p:nvPr/>
        </p:nvSpPr>
        <p:spPr>
          <a:xfrm>
            <a:off x="3851920" y="3789040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1690440" y="5660678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1692027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4139952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6659315" y="5589240"/>
            <a:ext cx="215900" cy="215900"/>
          </a:xfrm>
          <a:prstGeom prst="flowChartOr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332508" y="5942607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 </a:t>
            </a:r>
            <a:r>
              <a:rPr lang="tr-TR" i="1" dirty="0"/>
              <a:t>Önce                            </a:t>
            </a:r>
            <a:r>
              <a:rPr lang="tr-TR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Şimdi                                </a:t>
            </a:r>
            <a:r>
              <a:rPr lang="tr-TR" i="1" dirty="0"/>
              <a:t>Sonra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201</TotalTime>
  <Words>155</Words>
  <Application>Microsoft Office PowerPoint</Application>
  <PresentationFormat>Ekran Gösterisi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Canlı</vt:lpstr>
      <vt:lpstr>Ulaçlar</vt:lpstr>
      <vt:lpstr>Slayt 2</vt:lpstr>
      <vt:lpstr>-DİktEn sonra</vt:lpstr>
      <vt:lpstr>-DİktEn sonra</vt:lpstr>
      <vt:lpstr>-DİktEn sonra</vt:lpstr>
      <vt:lpstr>-DİktEn sonra</vt:lpstr>
      <vt:lpstr>-DİktEn sonra</vt:lpstr>
      <vt:lpstr>-DİktEn sonra</vt:lpstr>
      <vt:lpstr>-mEdEn önce</vt:lpstr>
      <vt:lpstr>-mEdEn önce</vt:lpstr>
      <vt:lpstr>-mEdEn önce</vt:lpstr>
      <vt:lpstr>-mEdEn önce</vt:lpstr>
      <vt:lpstr>-mEdEn önce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Ulaçlar</dc:title>
  <dc:creator>Cem</dc:creator>
  <cp:lastModifiedBy>Idari Personel</cp:lastModifiedBy>
  <cp:revision>26</cp:revision>
  <dcterms:created xsi:type="dcterms:W3CDTF">2012-07-10T06:51:01Z</dcterms:created>
  <dcterms:modified xsi:type="dcterms:W3CDTF">2012-08-08T11:18:39Z</dcterms:modified>
</cp:coreProperties>
</file>